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76" r:id="rId5"/>
    <p:sldId id="271" r:id="rId6"/>
    <p:sldId id="268" r:id="rId7"/>
    <p:sldId id="272" r:id="rId8"/>
    <p:sldId id="269" r:id="rId9"/>
    <p:sldId id="274" r:id="rId10"/>
    <p:sldId id="270" r:id="rId11"/>
    <p:sldId id="275" r:id="rId12"/>
    <p:sldId id="259" r:id="rId13"/>
    <p:sldId id="289" r:id="rId14"/>
    <p:sldId id="290" r:id="rId15"/>
    <p:sldId id="291" r:id="rId16"/>
    <p:sldId id="283" r:id="rId17"/>
    <p:sldId id="281" r:id="rId18"/>
    <p:sldId id="280" r:id="rId19"/>
    <p:sldId id="296" r:id="rId20"/>
    <p:sldId id="293" r:id="rId21"/>
    <p:sldId id="298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D681E-5402-4C14-A662-68C19077AA43}" v="9" dt="2023-06-23T08:48:40.269"/>
    <p1510:client id="{28FD44D0-0ACE-43CC-89CD-7C78E0EBF96F}" v="456" dt="2023-06-25T20:29:08.350"/>
    <p1510:client id="{3846C5CE-7643-4B1B-9DF5-4F53859B1ED9}" v="900" dt="2023-07-13T20:59:08.167"/>
    <p1510:client id="{3CA163CF-3B39-4B34-A514-17DF3CCB3D92}" v="129" dt="2023-06-25T19:06:01.926"/>
    <p1510:client id="{4ECC550E-9FD2-4DE8-A586-F325A7E3867C}" v="561" dt="2023-07-17T09:43:25.469"/>
    <p1510:client id="{4F05E633-28C5-467A-8898-A8FB7185EE42}" v="6" dt="2023-07-23T14:09:22.725"/>
    <p1510:client id="{696F626C-C2C1-4A5B-8FDC-560C8B2D8AB9}" v="494" dt="2023-07-18T20:10:46.401"/>
    <p1510:client id="{786E583E-788C-4E48-A539-2F76B576F84D}" v="1658" dt="2023-07-20T21:49:07.990"/>
    <p1510:client id="{8329E232-921F-4D33-BDA6-ED566B4F37F8}" v="74" dt="2023-07-23T16:01:20.123"/>
    <p1510:client id="{89D16136-1493-4C89-9F06-1AFBCE6FB762}" v="187" dt="2023-07-13T14:34:00.468"/>
    <p1510:client id="{A2E78A38-7898-4667-BD36-A92E6147EAC7}" v="402" dt="2023-07-19T19:59:36.700"/>
    <p1510:client id="{BA290483-F1DE-4932-883B-50F50604F71A}" v="367" dt="2023-07-18T21:39:53.991"/>
    <p1510:client id="{CE6B4C89-034E-4899-99CA-E2FFF4829FF1}" v="98" dt="2023-07-22T19:11:01.606"/>
    <p1510:client id="{DBF548EF-D6E3-4CBC-9D32-00A1551B88AA}" v="584" dt="2023-07-19T19:30:03.576"/>
    <p1510:client id="{FCFFBE7B-6396-4F7E-9CA6-DF46F025184F}" v="46" dt="2023-06-22T19:32:28.864"/>
    <p1510:client id="{FF62003C-77DD-4DAF-B40B-F3C41FBA639F}" v="1" dt="2023-06-26T08:50:34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 Sonal" userId="0d3f8f8400124ae5" providerId="Windows Live" clId="Web-{3846C5CE-7643-4B1B-9DF5-4F53859B1ED9}"/>
    <pc:docChg chg="addSld delSld modSld sldOrd">
      <pc:chgData name="Shreya Sonal" userId="0d3f8f8400124ae5" providerId="Windows Live" clId="Web-{3846C5CE-7643-4B1B-9DF5-4F53859B1ED9}" dt="2023-07-13T20:59:08.167" v="767"/>
      <pc:docMkLst>
        <pc:docMk/>
      </pc:docMkLst>
      <pc:sldChg chg="modTransition">
        <pc:chgData name="Shreya Sonal" userId="0d3f8f8400124ae5" providerId="Windows Live" clId="Web-{3846C5CE-7643-4B1B-9DF5-4F53859B1ED9}" dt="2023-07-13T20:32:20.527" v="729"/>
        <pc:sldMkLst>
          <pc:docMk/>
          <pc:sldMk cId="642474020" sldId="257"/>
        </pc:sldMkLst>
      </pc:sldChg>
      <pc:sldChg chg="modTransition">
        <pc:chgData name="Shreya Sonal" userId="0d3f8f8400124ae5" providerId="Windows Live" clId="Web-{3846C5CE-7643-4B1B-9DF5-4F53859B1ED9}" dt="2023-07-13T20:32:20.527" v="728"/>
        <pc:sldMkLst>
          <pc:docMk/>
          <pc:sldMk cId="193619319" sldId="259"/>
        </pc:sldMkLst>
      </pc:sldChg>
      <pc:sldChg chg="addSp delSp modSp modTransition">
        <pc:chgData name="Shreya Sonal" userId="0d3f8f8400124ae5" providerId="Windows Live" clId="Web-{3846C5CE-7643-4B1B-9DF5-4F53859B1ED9}" dt="2023-07-13T20:58:42.291" v="766"/>
        <pc:sldMkLst>
          <pc:docMk/>
          <pc:sldMk cId="2690216134" sldId="260"/>
        </pc:sldMkLst>
        <pc:picChg chg="add del mod">
          <ac:chgData name="Shreya Sonal" userId="0d3f8f8400124ae5" providerId="Windows Live" clId="Web-{3846C5CE-7643-4B1B-9DF5-4F53859B1ED9}" dt="2023-07-13T20:58:42.291" v="766"/>
          <ac:picMkLst>
            <pc:docMk/>
            <pc:sldMk cId="2690216134" sldId="260"/>
            <ac:picMk id="5" creationId="{FDBCDFFF-7D40-D8B4-6A30-6EB644023912}"/>
          </ac:picMkLst>
        </pc:picChg>
      </pc:sldChg>
      <pc:sldChg chg="addSp delSp modSp modTransition">
        <pc:chgData name="Shreya Sonal" userId="0d3f8f8400124ae5" providerId="Windows Live" clId="Web-{3846C5CE-7643-4B1B-9DF5-4F53859B1ED9}" dt="2023-07-13T20:32:20.527" v="731"/>
        <pc:sldMkLst>
          <pc:docMk/>
          <pc:sldMk cId="1171605763" sldId="261"/>
        </pc:sldMkLst>
        <pc:spChg chg="del mod">
          <ac:chgData name="Shreya Sonal" userId="0d3f8f8400124ae5" providerId="Windows Live" clId="Web-{3846C5CE-7643-4B1B-9DF5-4F53859B1ED9}" dt="2023-07-13T15:09:30.416" v="64"/>
          <ac:spMkLst>
            <pc:docMk/>
            <pc:sldMk cId="1171605763" sldId="261"/>
            <ac:spMk id="2" creationId="{80EEACE2-8D4D-754F-7AA2-B2AD179FF411}"/>
          </ac:spMkLst>
        </pc:spChg>
        <pc:spChg chg="add del">
          <ac:chgData name="Shreya Sonal" userId="0d3f8f8400124ae5" providerId="Windows Live" clId="Web-{3846C5CE-7643-4B1B-9DF5-4F53859B1ED9}" dt="2023-07-13T15:10:00.543" v="66"/>
          <ac:spMkLst>
            <pc:docMk/>
            <pc:sldMk cId="1171605763" sldId="261"/>
            <ac:spMk id="23" creationId="{9BBAA523-698B-DD35-4B52-A1AE4E3AAB02}"/>
          </ac:spMkLst>
        </pc:spChg>
        <pc:spChg chg="mod">
          <ac:chgData name="Shreya Sonal" userId="0d3f8f8400124ae5" providerId="Windows Live" clId="Web-{3846C5CE-7643-4B1B-9DF5-4F53859B1ED9}" dt="2023-07-13T20:02:41.769" v="572" actId="20577"/>
          <ac:spMkLst>
            <pc:docMk/>
            <pc:sldMk cId="1171605763" sldId="261"/>
            <ac:spMk id="24" creationId="{E8B75BCF-F6F5-BBDC-8210-5D14890C9EFD}"/>
          </ac:spMkLst>
        </pc:spChg>
        <pc:spChg chg="mod">
          <ac:chgData name="Shreya Sonal" userId="0d3f8f8400124ae5" providerId="Windows Live" clId="Web-{3846C5CE-7643-4B1B-9DF5-4F53859B1ED9}" dt="2023-07-13T20:15:12.764" v="673" actId="688"/>
          <ac:spMkLst>
            <pc:docMk/>
            <pc:sldMk cId="1171605763" sldId="261"/>
            <ac:spMk id="25" creationId="{D84B7EF5-B705-A11C-B70D-7131331B4EEC}"/>
          </ac:spMkLst>
        </pc:spChg>
        <pc:spChg chg="mod">
          <ac:chgData name="Shreya Sonal" userId="0d3f8f8400124ae5" providerId="Windows Live" clId="Web-{3846C5CE-7643-4B1B-9DF5-4F53859B1ED9}" dt="2023-07-13T20:04:20.965" v="592" actId="20577"/>
          <ac:spMkLst>
            <pc:docMk/>
            <pc:sldMk cId="1171605763" sldId="261"/>
            <ac:spMk id="29" creationId="{3148553A-119B-8CBE-9DF0-0C1A5A3F5C76}"/>
          </ac:spMkLst>
        </pc:spChg>
        <pc:spChg chg="mod">
          <ac:chgData name="Shreya Sonal" userId="0d3f8f8400124ae5" providerId="Windows Live" clId="Web-{3846C5CE-7643-4B1B-9DF5-4F53859B1ED9}" dt="2023-07-13T20:08:48.716" v="626" actId="1076"/>
          <ac:spMkLst>
            <pc:docMk/>
            <pc:sldMk cId="1171605763" sldId="261"/>
            <ac:spMk id="35" creationId="{E70064D2-E138-D492-F655-A5878C42AA54}"/>
          </ac:spMkLst>
        </pc:spChg>
        <pc:spChg chg="mod">
          <ac:chgData name="Shreya Sonal" userId="0d3f8f8400124ae5" providerId="Windows Live" clId="Web-{3846C5CE-7643-4B1B-9DF5-4F53859B1ED9}" dt="2023-07-13T20:10:16.015" v="634" actId="14100"/>
          <ac:spMkLst>
            <pc:docMk/>
            <pc:sldMk cId="1171605763" sldId="261"/>
            <ac:spMk id="36" creationId="{030A2651-8D54-98FC-D708-00FDD4E5B0B9}"/>
          </ac:spMkLst>
        </pc:spChg>
        <pc:spChg chg="mod">
          <ac:chgData name="Shreya Sonal" userId="0d3f8f8400124ae5" providerId="Windows Live" clId="Web-{3846C5CE-7643-4B1B-9DF5-4F53859B1ED9}" dt="2023-07-13T20:12:05.274" v="656" actId="20577"/>
          <ac:spMkLst>
            <pc:docMk/>
            <pc:sldMk cId="1171605763" sldId="261"/>
            <ac:spMk id="41" creationId="{B0108FE3-870B-8770-F5D8-3C15E263FB18}"/>
          </ac:spMkLst>
        </pc:spChg>
        <pc:spChg chg="mod">
          <ac:chgData name="Shreya Sonal" userId="0d3f8f8400124ae5" providerId="Windows Live" clId="Web-{3846C5CE-7643-4B1B-9DF5-4F53859B1ED9}" dt="2023-07-13T20:14:20.215" v="668" actId="688"/>
          <ac:spMkLst>
            <pc:docMk/>
            <pc:sldMk cId="1171605763" sldId="261"/>
            <ac:spMk id="42" creationId="{2083FDF8-3D59-D3D0-B202-FED81712A81C}"/>
          </ac:spMkLst>
        </pc:spChg>
        <pc:grpChg chg="add mod">
          <ac:chgData name="Shreya Sonal" userId="0d3f8f8400124ae5" providerId="Windows Live" clId="Web-{3846C5CE-7643-4B1B-9DF5-4F53859B1ED9}" dt="2023-07-13T20:07:06.244" v="605" actId="688"/>
          <ac:grpSpMkLst>
            <pc:docMk/>
            <pc:sldMk cId="1171605763" sldId="261"/>
            <ac:grpSpMk id="26" creationId="{C02E34CA-94D9-681F-4446-57080679B26D}"/>
          </ac:grpSpMkLst>
        </pc:grpChg>
        <pc:grpChg chg="add del">
          <ac:chgData name="Shreya Sonal" userId="0d3f8f8400124ae5" providerId="Windows Live" clId="Web-{3846C5CE-7643-4B1B-9DF5-4F53859B1ED9}" dt="2023-07-13T15:11:27.890" v="69"/>
          <ac:grpSpMkLst>
            <pc:docMk/>
            <pc:sldMk cId="1171605763" sldId="261"/>
            <ac:grpSpMk id="27" creationId="{D05A779E-1293-518E-8994-874FF11C5497}"/>
          </ac:grpSpMkLst>
        </pc:grpChg>
        <pc:grpChg chg="add mod">
          <ac:chgData name="Shreya Sonal" userId="0d3f8f8400124ae5" providerId="Windows Live" clId="Web-{3846C5CE-7643-4B1B-9DF5-4F53859B1ED9}" dt="2023-07-13T20:14:27.153" v="669" actId="1076"/>
          <ac:grpSpMkLst>
            <pc:docMk/>
            <pc:sldMk cId="1171605763" sldId="261"/>
            <ac:grpSpMk id="31" creationId="{C875FBF6-EF4E-048F-8B4B-6500AD5A2237}"/>
          </ac:grpSpMkLst>
        </pc:grpChg>
        <pc:grpChg chg="add mod">
          <ac:chgData name="Shreya Sonal" userId="0d3f8f8400124ae5" providerId="Windows Live" clId="Web-{3846C5CE-7643-4B1B-9DF5-4F53859B1ED9}" dt="2023-07-13T20:15:52.983" v="676" actId="14100"/>
          <ac:grpSpMkLst>
            <pc:docMk/>
            <pc:sldMk cId="1171605763" sldId="261"/>
            <ac:grpSpMk id="37" creationId="{E30ADD03-3B45-9E81-E949-A5B12576B0AD}"/>
          </ac:grpSpMkLst>
        </pc:grpChg>
        <pc:grpChg chg="add mod">
          <ac:chgData name="Shreya Sonal" userId="0d3f8f8400124ae5" providerId="Windows Live" clId="Web-{3846C5CE-7643-4B1B-9DF5-4F53859B1ED9}" dt="2023-07-13T20:15:30.608" v="674" actId="14100"/>
          <ac:grpSpMkLst>
            <pc:docMk/>
            <pc:sldMk cId="1171605763" sldId="261"/>
            <ac:grpSpMk id="43" creationId="{693A80AE-60A6-4F28-D721-05D8288B5427}"/>
          </ac:grpSpMkLst>
        </pc:grpChg>
        <pc:picChg chg="mod">
          <ac:chgData name="Shreya Sonal" userId="0d3f8f8400124ae5" providerId="Windows Live" clId="Web-{3846C5CE-7643-4B1B-9DF5-4F53859B1ED9}" dt="2023-07-13T20:13:44.167" v="665" actId="1076"/>
          <ac:picMkLst>
            <pc:docMk/>
            <pc:sldMk cId="1171605763" sldId="261"/>
            <ac:picMk id="4" creationId="{B5E9A15A-113B-E029-A439-0F61FEC74DC3}"/>
          </ac:picMkLst>
        </pc:picChg>
      </pc:sldChg>
      <pc:sldChg chg="modSp del">
        <pc:chgData name="Shreya Sonal" userId="0d3f8f8400124ae5" providerId="Windows Live" clId="Web-{3846C5CE-7643-4B1B-9DF5-4F53859B1ED9}" dt="2023-07-13T20:19:24.614" v="679"/>
        <pc:sldMkLst>
          <pc:docMk/>
          <pc:sldMk cId="1592319007" sldId="262"/>
        </pc:sldMkLst>
        <pc:spChg chg="mod">
          <ac:chgData name="Shreya Sonal" userId="0d3f8f8400124ae5" providerId="Windows Live" clId="Web-{3846C5CE-7643-4B1B-9DF5-4F53859B1ED9}" dt="2023-07-13T16:43:18.666" v="522" actId="20577"/>
          <ac:spMkLst>
            <pc:docMk/>
            <pc:sldMk cId="1592319007" sldId="262"/>
            <ac:spMk id="2" creationId="{80EEACE2-8D4D-754F-7AA2-B2AD179FF411}"/>
          </ac:spMkLst>
        </pc:spChg>
      </pc:sldChg>
      <pc:sldChg chg="modSp del">
        <pc:chgData name="Shreya Sonal" userId="0d3f8f8400124ae5" providerId="Windows Live" clId="Web-{3846C5CE-7643-4B1B-9DF5-4F53859B1ED9}" dt="2023-07-13T20:19:24.614" v="678"/>
        <pc:sldMkLst>
          <pc:docMk/>
          <pc:sldMk cId="126571964" sldId="263"/>
        </pc:sldMkLst>
        <pc:spChg chg="mod">
          <ac:chgData name="Shreya Sonal" userId="0d3f8f8400124ae5" providerId="Windows Live" clId="Web-{3846C5CE-7643-4B1B-9DF5-4F53859B1ED9}" dt="2023-07-13T16:44:45.231" v="537" actId="20577"/>
          <ac:spMkLst>
            <pc:docMk/>
            <pc:sldMk cId="126571964" sldId="263"/>
            <ac:spMk id="2" creationId="{80EEACE2-8D4D-754F-7AA2-B2AD179FF411}"/>
          </ac:spMkLst>
        </pc:spChg>
      </pc:sldChg>
      <pc:sldChg chg="modSp del">
        <pc:chgData name="Shreya Sonal" userId="0d3f8f8400124ae5" providerId="Windows Live" clId="Web-{3846C5CE-7643-4B1B-9DF5-4F53859B1ED9}" dt="2023-07-13T20:19:24.614" v="677"/>
        <pc:sldMkLst>
          <pc:docMk/>
          <pc:sldMk cId="2887704945" sldId="264"/>
        </pc:sldMkLst>
        <pc:spChg chg="mod">
          <ac:chgData name="Shreya Sonal" userId="0d3f8f8400124ae5" providerId="Windows Live" clId="Web-{3846C5CE-7643-4B1B-9DF5-4F53859B1ED9}" dt="2023-07-13T16:45:33.233" v="544" actId="20577"/>
          <ac:spMkLst>
            <pc:docMk/>
            <pc:sldMk cId="2887704945" sldId="264"/>
            <ac:spMk id="2" creationId="{80EEACE2-8D4D-754F-7AA2-B2AD179FF411}"/>
          </ac:spMkLst>
        </pc:spChg>
      </pc:sldChg>
      <pc:sldChg chg="addSp delSp modSp add del ord replId">
        <pc:chgData name="Shreya Sonal" userId="0d3f8f8400124ae5" providerId="Windows Live" clId="Web-{3846C5CE-7643-4B1B-9DF5-4F53859B1ED9}" dt="2023-07-13T15:08:44.462" v="58"/>
        <pc:sldMkLst>
          <pc:docMk/>
          <pc:sldMk cId="3614408689" sldId="265"/>
        </pc:sldMkLst>
        <pc:spChg chg="mod">
          <ac:chgData name="Shreya Sonal" userId="0d3f8f8400124ae5" providerId="Windows Live" clId="Web-{3846C5CE-7643-4B1B-9DF5-4F53859B1ED9}" dt="2023-07-13T14:57:18.218" v="19" actId="1076"/>
          <ac:spMkLst>
            <pc:docMk/>
            <pc:sldMk cId="3614408689" sldId="265"/>
            <ac:spMk id="2" creationId="{80EEACE2-8D4D-754F-7AA2-B2AD179FF411}"/>
          </ac:spMkLst>
        </pc:spChg>
        <pc:spChg chg="add del mod">
          <ac:chgData name="Shreya Sonal" userId="0d3f8f8400124ae5" providerId="Windows Live" clId="Web-{3846C5CE-7643-4B1B-9DF5-4F53859B1ED9}" dt="2023-07-13T14:53:09.162" v="10"/>
          <ac:spMkLst>
            <pc:docMk/>
            <pc:sldMk cId="3614408689" sldId="265"/>
            <ac:spMk id="12" creationId="{E9910E77-A70F-CD19-2CB3-751EBDF62597}"/>
          </ac:spMkLst>
        </pc:spChg>
        <pc:spChg chg="add mod">
          <ac:chgData name="Shreya Sonal" userId="0d3f8f8400124ae5" providerId="Windows Live" clId="Web-{3846C5CE-7643-4B1B-9DF5-4F53859B1ED9}" dt="2023-07-13T15:03:23.778" v="32"/>
          <ac:spMkLst>
            <pc:docMk/>
            <pc:sldMk cId="3614408689" sldId="265"/>
            <ac:spMk id="23" creationId="{7DE3E495-1B13-2141-4711-FD73D9C90BBF}"/>
          </ac:spMkLst>
        </pc:spChg>
        <pc:picChg chg="mod">
          <ac:chgData name="Shreya Sonal" userId="0d3f8f8400124ae5" providerId="Windows Live" clId="Web-{3846C5CE-7643-4B1B-9DF5-4F53859B1ED9}" dt="2023-07-13T15:03:20.981" v="31" actId="14100"/>
          <ac:picMkLst>
            <pc:docMk/>
            <pc:sldMk cId="3614408689" sldId="265"/>
            <ac:picMk id="4" creationId="{B5E9A15A-113B-E029-A439-0F61FEC74DC3}"/>
          </ac:picMkLst>
        </pc:picChg>
      </pc:sldChg>
      <pc:sldChg chg="addSp delSp modSp add del replId">
        <pc:chgData name="Shreya Sonal" userId="0d3f8f8400124ae5" providerId="Windows Live" clId="Web-{3846C5CE-7643-4B1B-9DF5-4F53859B1ED9}" dt="2023-07-13T19:54:40.801" v="549"/>
        <pc:sldMkLst>
          <pc:docMk/>
          <pc:sldMk cId="1468617817" sldId="266"/>
        </pc:sldMkLst>
        <pc:spChg chg="mod">
          <ac:chgData name="Shreya Sonal" userId="0d3f8f8400124ae5" providerId="Windows Live" clId="Web-{3846C5CE-7643-4B1B-9DF5-4F53859B1ED9}" dt="2023-07-13T15:59:22.555" v="272" actId="1076"/>
          <ac:spMkLst>
            <pc:docMk/>
            <pc:sldMk cId="1468617817" sldId="266"/>
            <ac:spMk id="2" creationId="{80EEACE2-8D4D-754F-7AA2-B2AD179FF411}"/>
          </ac:spMkLst>
        </pc:spChg>
        <pc:spChg chg="add">
          <ac:chgData name="Shreya Sonal" userId="0d3f8f8400124ae5" providerId="Windows Live" clId="Web-{3846C5CE-7643-4B1B-9DF5-4F53859B1ED9}" dt="2023-07-13T15:06:47.911" v="36"/>
          <ac:spMkLst>
            <pc:docMk/>
            <pc:sldMk cId="1468617817" sldId="266"/>
            <ac:spMk id="12" creationId="{A47B13EA-6CED-5B75-0445-F0119714FF6C}"/>
          </ac:spMkLst>
        </pc:spChg>
        <pc:spChg chg="mod">
          <ac:chgData name="Shreya Sonal" userId="0d3f8f8400124ae5" providerId="Windows Live" clId="Web-{3846C5CE-7643-4B1B-9DF5-4F53859B1ED9}" dt="2023-07-13T15:04:57.016" v="35"/>
          <ac:spMkLst>
            <pc:docMk/>
            <pc:sldMk cId="1468617817" sldId="266"/>
            <ac:spMk id="23" creationId="{7DE3E495-1B13-2141-4711-FD73D9C90BBF}"/>
          </ac:spMkLst>
        </pc:spChg>
        <pc:grpChg chg="add del">
          <ac:chgData name="Shreya Sonal" userId="0d3f8f8400124ae5" providerId="Windows Live" clId="Web-{3846C5CE-7643-4B1B-9DF5-4F53859B1ED9}" dt="2023-07-13T15:37:52.129" v="93"/>
          <ac:grpSpMkLst>
            <pc:docMk/>
            <pc:sldMk cId="1468617817" sldId="266"/>
            <ac:grpSpMk id="4" creationId="{7C90520B-364E-23B0-7196-94165C423FCD}"/>
          </ac:grpSpMkLst>
        </pc:grpChg>
        <pc:grpChg chg="add topLvl">
          <ac:chgData name="Shreya Sonal" userId="0d3f8f8400124ae5" providerId="Windows Live" clId="Web-{3846C5CE-7643-4B1B-9DF5-4F53859B1ED9}" dt="2023-07-13T15:58:59.757" v="268"/>
          <ac:grpSpMkLst>
            <pc:docMk/>
            <pc:sldMk cId="1468617817" sldId="266"/>
            <ac:grpSpMk id="24" creationId="{651D20C3-303D-A659-AE2A-A024DBE55C50}"/>
          </ac:grpSpMkLst>
        </pc:grpChg>
        <pc:grpChg chg="add del mod">
          <ac:chgData name="Shreya Sonal" userId="0d3f8f8400124ae5" providerId="Windows Live" clId="Web-{3846C5CE-7643-4B1B-9DF5-4F53859B1ED9}" dt="2023-07-13T15:39:08.850" v="116"/>
          <ac:grpSpMkLst>
            <pc:docMk/>
            <pc:sldMk cId="1468617817" sldId="266"/>
            <ac:grpSpMk id="27" creationId="{309FC0DF-8D49-92B4-E494-83F66CD2B953}"/>
          </ac:grpSpMkLst>
        </pc:grpChg>
        <pc:grpChg chg="add del">
          <ac:chgData name="Shreya Sonal" userId="0d3f8f8400124ae5" providerId="Windows Live" clId="Web-{3846C5CE-7643-4B1B-9DF5-4F53859B1ED9}" dt="2023-07-13T15:37:50.551" v="92"/>
          <ac:grpSpMkLst>
            <pc:docMk/>
            <pc:sldMk cId="1468617817" sldId="266"/>
            <ac:grpSpMk id="32" creationId="{16E0C5F4-7B5C-AA3C-7137-03B26F68603A}"/>
          </ac:grpSpMkLst>
        </pc:grpChg>
        <pc:grpChg chg="add del">
          <ac:chgData name="Shreya Sonal" userId="0d3f8f8400124ae5" providerId="Windows Live" clId="Web-{3846C5CE-7643-4B1B-9DF5-4F53859B1ED9}" dt="2023-07-13T15:41:09.683" v="139"/>
          <ac:grpSpMkLst>
            <pc:docMk/>
            <pc:sldMk cId="1468617817" sldId="266"/>
            <ac:grpSpMk id="37" creationId="{55A8CD60-3308-56B6-3386-304C1774D31A}"/>
          </ac:grpSpMkLst>
        </pc:grpChg>
        <pc:grpChg chg="add del">
          <ac:chgData name="Shreya Sonal" userId="0d3f8f8400124ae5" providerId="Windows Live" clId="Web-{3846C5CE-7643-4B1B-9DF5-4F53859B1ED9}" dt="2023-07-13T15:58:59.757" v="268"/>
          <ac:grpSpMkLst>
            <pc:docMk/>
            <pc:sldMk cId="1468617817" sldId="266"/>
            <ac:grpSpMk id="39" creationId="{89A37CFB-830E-7EC9-55D0-9AA0DEF213BF}"/>
          </ac:grpSpMkLst>
        </pc:grpChg>
        <pc:grpChg chg="add del">
          <ac:chgData name="Shreya Sonal" userId="0d3f8f8400124ae5" providerId="Windows Live" clId="Web-{3846C5CE-7643-4B1B-9DF5-4F53859B1ED9}" dt="2023-07-13T15:56:44.081" v="187"/>
          <ac:grpSpMkLst>
            <pc:docMk/>
            <pc:sldMk cId="1468617817" sldId="266"/>
            <ac:grpSpMk id="41" creationId="{BD3720FC-F39E-557E-B985-B29BF51DBC4E}"/>
          </ac:grpSpMkLst>
        </pc:grpChg>
        <pc:grpChg chg="add">
          <ac:chgData name="Shreya Sonal" userId="0d3f8f8400124ae5" providerId="Windows Live" clId="Web-{3846C5CE-7643-4B1B-9DF5-4F53859B1ED9}" dt="2023-07-13T16:02:02.436" v="297"/>
          <ac:grpSpMkLst>
            <pc:docMk/>
            <pc:sldMk cId="1468617817" sldId="266"/>
            <ac:grpSpMk id="45" creationId="{8721575B-894F-BFE1-9EF4-B7433CBB30A3}"/>
          </ac:grpSpMkLst>
        </pc:grpChg>
        <pc:picChg chg="del">
          <ac:chgData name="Shreya Sonal" userId="0d3f8f8400124ae5" providerId="Windows Live" clId="Web-{3846C5CE-7643-4B1B-9DF5-4F53859B1ED9}" dt="2023-07-13T15:04:19.999" v="34"/>
          <ac:picMkLst>
            <pc:docMk/>
            <pc:sldMk cId="1468617817" sldId="266"/>
            <ac:picMk id="4" creationId="{B5E9A15A-113B-E029-A439-0F61FEC74DC3}"/>
          </ac:picMkLst>
        </pc:picChg>
        <pc:picChg chg="add del mod topLvl">
          <ac:chgData name="Shreya Sonal" userId="0d3f8f8400124ae5" providerId="Windows Live" clId="Web-{3846C5CE-7643-4B1B-9DF5-4F53859B1ED9}" dt="2023-07-13T15:39:08.850" v="116"/>
          <ac:picMkLst>
            <pc:docMk/>
            <pc:sldMk cId="1468617817" sldId="266"/>
            <ac:picMk id="25" creationId="{594802D3-D489-8651-C223-70AF40439C99}"/>
          </ac:picMkLst>
        </pc:picChg>
        <pc:picChg chg="add del mod topLvl">
          <ac:chgData name="Shreya Sonal" userId="0d3f8f8400124ae5" providerId="Windows Live" clId="Web-{3846C5CE-7643-4B1B-9DF5-4F53859B1ED9}" dt="2023-07-13T15:41:09.683" v="139"/>
          <ac:picMkLst>
            <pc:docMk/>
            <pc:sldMk cId="1468617817" sldId="266"/>
            <ac:picMk id="26" creationId="{5585B499-AD92-6406-0F08-1EA004186203}"/>
          </ac:picMkLst>
        </pc:picChg>
        <pc:picChg chg="add del mod topLvl">
          <ac:chgData name="Shreya Sonal" userId="0d3f8f8400124ae5" providerId="Windows Live" clId="Web-{3846C5CE-7643-4B1B-9DF5-4F53859B1ED9}" dt="2023-07-13T15:58:59.757" v="268"/>
          <ac:picMkLst>
            <pc:docMk/>
            <pc:sldMk cId="1468617817" sldId="266"/>
            <ac:picMk id="38" creationId="{5F6A8419-E645-B7D9-BC50-0E079AE8AAC2}"/>
          </ac:picMkLst>
        </pc:picChg>
        <pc:picChg chg="add del mod topLvl">
          <ac:chgData name="Shreya Sonal" userId="0d3f8f8400124ae5" providerId="Windows Live" clId="Web-{3846C5CE-7643-4B1B-9DF5-4F53859B1ED9}" dt="2023-07-13T15:57:55.130" v="197"/>
          <ac:picMkLst>
            <pc:docMk/>
            <pc:sldMk cId="1468617817" sldId="266"/>
            <ac:picMk id="40" creationId="{BE09FA4D-D742-B184-07AC-A342BE5387B9}"/>
          </ac:picMkLst>
        </pc:picChg>
        <pc:picChg chg="add mod">
          <ac:chgData name="Shreya Sonal" userId="0d3f8f8400124ae5" providerId="Windows Live" clId="Web-{3846C5CE-7643-4B1B-9DF5-4F53859B1ED9}" dt="2023-07-13T16:01:44.998" v="296" actId="1076"/>
          <ac:picMkLst>
            <pc:docMk/>
            <pc:sldMk cId="1468617817" sldId="266"/>
            <ac:picMk id="42" creationId="{C610A9ED-946C-73CF-9036-D85CBFA7B4CA}"/>
          </ac:picMkLst>
        </pc:picChg>
        <pc:picChg chg="add del mod">
          <ac:chgData name="Shreya Sonal" userId="0d3f8f8400124ae5" providerId="Windows Live" clId="Web-{3846C5CE-7643-4B1B-9DF5-4F53859B1ED9}" dt="2023-07-13T16:03:43.643" v="316"/>
          <ac:picMkLst>
            <pc:docMk/>
            <pc:sldMk cId="1468617817" sldId="266"/>
            <ac:picMk id="43" creationId="{DF688720-4022-283B-F194-F5D5C6CD24E2}"/>
          </ac:picMkLst>
        </pc:picChg>
        <pc:picChg chg="add del mod">
          <ac:chgData name="Shreya Sonal" userId="0d3f8f8400124ae5" providerId="Windows Live" clId="Web-{3846C5CE-7643-4B1B-9DF5-4F53859B1ED9}" dt="2023-07-13T16:01:39.372" v="295"/>
          <ac:picMkLst>
            <pc:docMk/>
            <pc:sldMk cId="1468617817" sldId="266"/>
            <ac:picMk id="44" creationId="{5687BDBA-A944-05FD-1E64-8D89737B6603}"/>
          </ac:picMkLst>
        </pc:picChg>
      </pc:sldChg>
      <pc:sldChg chg="addSp delSp modSp add del replId">
        <pc:chgData name="Shreya Sonal" userId="0d3f8f8400124ae5" providerId="Windows Live" clId="Web-{3846C5CE-7643-4B1B-9DF5-4F53859B1ED9}" dt="2023-07-13T20:19:24.614" v="680"/>
        <pc:sldMkLst>
          <pc:docMk/>
          <pc:sldMk cId="1285403001" sldId="267"/>
        </pc:sldMkLst>
        <pc:spChg chg="add del mod">
          <ac:chgData name="Shreya Sonal" userId="0d3f8f8400124ae5" providerId="Windows Live" clId="Web-{3846C5CE-7643-4B1B-9DF5-4F53859B1ED9}" dt="2023-07-13T16:30:46.092" v="416" actId="20577"/>
          <ac:spMkLst>
            <pc:docMk/>
            <pc:sldMk cId="1285403001" sldId="267"/>
            <ac:spMk id="2" creationId="{80EEACE2-8D4D-754F-7AA2-B2AD179FF411}"/>
          </ac:spMkLst>
        </pc:spChg>
      </pc:sldChg>
      <pc:sldChg chg="addSp delSp add ord replId modTransition">
        <pc:chgData name="Shreya Sonal" userId="0d3f8f8400124ae5" providerId="Windows Live" clId="Web-{3846C5CE-7643-4B1B-9DF5-4F53859B1ED9}" dt="2023-07-13T20:32:20.542" v="735"/>
        <pc:sldMkLst>
          <pc:docMk/>
          <pc:sldMk cId="2187713664" sldId="268"/>
        </pc:sldMkLst>
        <pc:grpChg chg="del">
          <ac:chgData name="Shreya Sonal" userId="0d3f8f8400124ae5" providerId="Windows Live" clId="Web-{3846C5CE-7643-4B1B-9DF5-4F53859B1ED9}" dt="2023-07-13T15:40:10.321" v="126"/>
          <ac:grpSpMkLst>
            <pc:docMk/>
            <pc:sldMk cId="2187713664" sldId="268"/>
            <ac:grpSpMk id="26" creationId="{C02E34CA-94D9-681F-4446-57080679B26D}"/>
          </ac:grpSpMkLst>
        </pc:grpChg>
        <pc:grpChg chg="add">
          <ac:chgData name="Shreya Sonal" userId="0d3f8f8400124ae5" providerId="Windows Live" clId="Web-{3846C5CE-7643-4B1B-9DF5-4F53859B1ED9}" dt="2023-07-13T15:40:22.728" v="127"/>
          <ac:grpSpMkLst>
            <pc:docMk/>
            <pc:sldMk cId="2187713664" sldId="268"/>
            <ac:grpSpMk id="31" creationId="{A31954C5-11E8-DE60-4EE6-2B0CC5364039}"/>
          </ac:grpSpMkLst>
        </pc:grpChg>
      </pc:sldChg>
      <pc:sldChg chg="addSp delSp modSp add del ord replId modTransition">
        <pc:chgData name="Shreya Sonal" userId="0d3f8f8400124ae5" providerId="Windows Live" clId="Web-{3846C5CE-7643-4B1B-9DF5-4F53859B1ED9}" dt="2023-07-13T20:32:20.542" v="737"/>
        <pc:sldMkLst>
          <pc:docMk/>
          <pc:sldMk cId="1697805187" sldId="269"/>
        </pc:sldMkLst>
        <pc:grpChg chg="topLvl">
          <ac:chgData name="Shreya Sonal" userId="0d3f8f8400124ae5" providerId="Windows Live" clId="Web-{3846C5CE-7643-4B1B-9DF5-4F53859B1ED9}" dt="2023-07-13T16:03:27.876" v="313"/>
          <ac:grpSpMkLst>
            <pc:docMk/>
            <pc:sldMk cId="1697805187" sldId="269"/>
            <ac:grpSpMk id="12" creationId="{769B9B89-ACE3-ACB1-1EFA-9C07D5F26026}"/>
          </ac:grpSpMkLst>
        </pc:grpChg>
        <pc:grpChg chg="add del">
          <ac:chgData name="Shreya Sonal" userId="0d3f8f8400124ae5" providerId="Windows Live" clId="Web-{3846C5CE-7643-4B1B-9DF5-4F53859B1ED9}" dt="2023-07-13T16:03:30.892" v="314"/>
          <ac:grpSpMkLst>
            <pc:docMk/>
            <pc:sldMk cId="1697805187" sldId="269"/>
            <ac:grpSpMk id="26" creationId="{3828F430-4AE1-0D3A-6E82-7ABEDA14904E}"/>
          </ac:grpSpMkLst>
        </pc:grpChg>
        <pc:grpChg chg="del">
          <ac:chgData name="Shreya Sonal" userId="0d3f8f8400124ae5" providerId="Windows Live" clId="Web-{3846C5CE-7643-4B1B-9DF5-4F53859B1ED9}" dt="2023-07-13T15:43:54.111" v="151"/>
          <ac:grpSpMkLst>
            <pc:docMk/>
            <pc:sldMk cId="1697805187" sldId="269"/>
            <ac:grpSpMk id="31" creationId="{A31954C5-11E8-DE60-4EE6-2B0CC5364039}"/>
          </ac:grpSpMkLst>
        </pc:grpChg>
        <pc:picChg chg="add del topLvl">
          <ac:chgData name="Shreya Sonal" userId="0d3f8f8400124ae5" providerId="Windows Live" clId="Web-{3846C5CE-7643-4B1B-9DF5-4F53859B1ED9}" dt="2023-07-13T16:03:30.892" v="314"/>
          <ac:picMkLst>
            <pc:docMk/>
            <pc:sldMk cId="1697805187" sldId="269"/>
            <ac:picMk id="23" creationId="{E3CB83ED-D9EB-4F3E-25D7-9B49FD5D826E}"/>
          </ac:picMkLst>
        </pc:picChg>
        <pc:picChg chg="add del mod">
          <ac:chgData name="Shreya Sonal" userId="0d3f8f8400124ae5" providerId="Windows Live" clId="Web-{3846C5CE-7643-4B1B-9DF5-4F53859B1ED9}" dt="2023-07-13T16:03:33.955" v="315"/>
          <ac:picMkLst>
            <pc:docMk/>
            <pc:sldMk cId="1697805187" sldId="269"/>
            <ac:picMk id="33" creationId="{D26F058A-BC0E-DA78-C7E0-364D02AACC6B}"/>
          </ac:picMkLst>
        </pc:picChg>
      </pc:sldChg>
      <pc:sldChg chg="addSp delSp add ord replId modTransition">
        <pc:chgData name="Shreya Sonal" userId="0d3f8f8400124ae5" providerId="Windows Live" clId="Web-{3846C5CE-7643-4B1B-9DF5-4F53859B1ED9}" dt="2023-07-13T20:32:20.542" v="739"/>
        <pc:sldMkLst>
          <pc:docMk/>
          <pc:sldMk cId="4101516404" sldId="270"/>
        </pc:sldMkLst>
        <pc:grpChg chg="add">
          <ac:chgData name="Shreya Sonal" userId="0d3f8f8400124ae5" providerId="Windows Live" clId="Web-{3846C5CE-7643-4B1B-9DF5-4F53859B1ED9}" dt="2023-07-13T16:02:18.811" v="298"/>
          <ac:grpSpMkLst>
            <pc:docMk/>
            <pc:sldMk cId="4101516404" sldId="270"/>
            <ac:grpSpMk id="26" creationId="{FC5DB00D-FD72-561E-08B0-CEE691DC9F45}"/>
          </ac:grpSpMkLst>
        </pc:grpChg>
        <pc:grpChg chg="del">
          <ac:chgData name="Shreya Sonal" userId="0d3f8f8400124ae5" providerId="Windows Live" clId="Web-{3846C5CE-7643-4B1B-9DF5-4F53859B1ED9}" dt="2023-07-13T15:58:30.069" v="252"/>
          <ac:grpSpMkLst>
            <pc:docMk/>
            <pc:sldMk cId="4101516404" sldId="270"/>
            <ac:grpSpMk id="31" creationId="{A31954C5-11E8-DE60-4EE6-2B0CC5364039}"/>
          </ac:grpSpMkLst>
        </pc:grpChg>
      </pc:sldChg>
      <pc:sldChg chg="addSp delSp modSp add replId modTransition addAnim delAnim modAnim">
        <pc:chgData name="Shreya Sonal" userId="0d3f8f8400124ae5" providerId="Windows Live" clId="Web-{3846C5CE-7643-4B1B-9DF5-4F53859B1ED9}" dt="2023-07-13T20:59:08.167" v="767"/>
        <pc:sldMkLst>
          <pc:docMk/>
          <pc:sldMk cId="90187485" sldId="271"/>
        </pc:sldMkLst>
        <pc:spChg chg="mod">
          <ac:chgData name="Shreya Sonal" userId="0d3f8f8400124ae5" providerId="Windows Live" clId="Web-{3846C5CE-7643-4B1B-9DF5-4F53859B1ED9}" dt="2023-07-13T20:25:37.859" v="685" actId="1076"/>
          <ac:spMkLst>
            <pc:docMk/>
            <pc:sldMk cId="90187485" sldId="271"/>
            <ac:spMk id="24" creationId="{E8B75BCF-F6F5-BBDC-8210-5D14890C9EFD}"/>
          </ac:spMkLst>
        </pc:spChg>
        <pc:spChg chg="add del mod ord">
          <ac:chgData name="Shreya Sonal" userId="0d3f8f8400124ae5" providerId="Windows Live" clId="Web-{3846C5CE-7643-4B1B-9DF5-4F53859B1ED9}" dt="2023-07-13T16:24:09.343" v="375"/>
          <ac:spMkLst>
            <pc:docMk/>
            <pc:sldMk cId="90187485" sldId="271"/>
            <ac:spMk id="28" creationId="{7D9FCC67-8A23-F3E3-5290-D5EEEDA4831C}"/>
          </ac:spMkLst>
        </pc:spChg>
        <pc:spChg chg="add mod">
          <ac:chgData name="Shreya Sonal" userId="0d3f8f8400124ae5" providerId="Windows Live" clId="Web-{3846C5CE-7643-4B1B-9DF5-4F53859B1ED9}" dt="2023-07-13T16:32:41.455" v="429" actId="20577"/>
          <ac:spMkLst>
            <pc:docMk/>
            <pc:sldMk cId="90187485" sldId="271"/>
            <ac:spMk id="30" creationId="{68FEB127-B074-9BF8-20C7-540E96E1AA18}"/>
          </ac:spMkLst>
        </pc:spChg>
        <pc:grpChg chg="mod topLvl">
          <ac:chgData name="Shreya Sonal" userId="0d3f8f8400124ae5" providerId="Windows Live" clId="Web-{3846C5CE-7643-4B1B-9DF5-4F53859B1ED9}" dt="2023-07-13T16:09:51.203" v="325" actId="14100"/>
          <ac:grpSpMkLst>
            <pc:docMk/>
            <pc:sldMk cId="90187485" sldId="271"/>
            <ac:grpSpMk id="12" creationId="{94D89E7F-AD81-A105-AFDF-44C2F930EDB3}"/>
          </ac:grpSpMkLst>
        </pc:grpChg>
        <pc:grpChg chg="del mod">
          <ac:chgData name="Shreya Sonal" userId="0d3f8f8400124ae5" providerId="Windows Live" clId="Web-{3846C5CE-7643-4B1B-9DF5-4F53859B1ED9}" dt="2023-07-13T16:09:32.718" v="322"/>
          <ac:grpSpMkLst>
            <pc:docMk/>
            <pc:sldMk cId="90187485" sldId="271"/>
            <ac:grpSpMk id="26" creationId="{C02E34CA-94D9-681F-4446-57080679B26D}"/>
          </ac:grpSpMkLst>
        </pc:grpChg>
        <pc:picChg chg="mod topLvl">
          <ac:chgData name="Shreya Sonal" userId="0d3f8f8400124ae5" providerId="Windows Live" clId="Web-{3846C5CE-7643-4B1B-9DF5-4F53859B1ED9}" dt="2023-07-13T20:25:59.407" v="688" actId="1076"/>
          <ac:picMkLst>
            <pc:docMk/>
            <pc:sldMk cId="90187485" sldId="271"/>
            <ac:picMk id="23" creationId="{84CB83A9-F56D-926C-F88F-A044F27C73B6}"/>
          </ac:picMkLst>
        </pc:picChg>
        <pc:picChg chg="add del mod">
          <ac:chgData name="Shreya Sonal" userId="0d3f8f8400124ae5" providerId="Windows Live" clId="Web-{3846C5CE-7643-4B1B-9DF5-4F53859B1ED9}" dt="2023-07-13T16:17:55.064" v="349"/>
          <ac:picMkLst>
            <pc:docMk/>
            <pc:sldMk cId="90187485" sldId="271"/>
            <ac:picMk id="27" creationId="{F76DFE80-1864-F7D7-02C7-DADDE773F65B}"/>
          </ac:picMkLst>
        </pc:picChg>
      </pc:sldChg>
      <pc:sldChg chg="addSp delSp modSp add replId modTransition">
        <pc:chgData name="Shreya Sonal" userId="0d3f8f8400124ae5" providerId="Windows Live" clId="Web-{3846C5CE-7643-4B1B-9DF5-4F53859B1ED9}" dt="2023-07-13T20:32:20.542" v="736"/>
        <pc:sldMkLst>
          <pc:docMk/>
          <pc:sldMk cId="1508793830" sldId="272"/>
        </pc:sldMkLst>
        <pc:spChg chg="mod">
          <ac:chgData name="Shreya Sonal" userId="0d3f8f8400124ae5" providerId="Windows Live" clId="Web-{3846C5CE-7643-4B1B-9DF5-4F53859B1ED9}" dt="2023-07-13T20:26:19.360" v="691" actId="1076"/>
          <ac:spMkLst>
            <pc:docMk/>
            <pc:sldMk cId="1508793830" sldId="272"/>
            <ac:spMk id="24" creationId="{E8B75BCF-F6F5-BBDC-8210-5D14890C9EFD}"/>
          </ac:spMkLst>
        </pc:spChg>
        <pc:spChg chg="mod">
          <ac:chgData name="Shreya Sonal" userId="0d3f8f8400124ae5" providerId="Windows Live" clId="Web-{3846C5CE-7643-4B1B-9DF5-4F53859B1ED9}" dt="2023-07-13T16:44:22.574" v="532" actId="1076"/>
          <ac:spMkLst>
            <pc:docMk/>
            <pc:sldMk cId="1508793830" sldId="272"/>
            <ac:spMk id="30" creationId="{68FEB127-B074-9BF8-20C7-540E96E1AA18}"/>
          </ac:spMkLst>
        </pc:spChg>
        <pc:picChg chg="del">
          <ac:chgData name="Shreya Sonal" userId="0d3f8f8400124ae5" providerId="Windows Live" clId="Web-{3846C5CE-7643-4B1B-9DF5-4F53859B1ED9}" dt="2023-07-13T16:34:04.552" v="439"/>
          <ac:picMkLst>
            <pc:docMk/>
            <pc:sldMk cId="1508793830" sldId="272"/>
            <ac:picMk id="23" creationId="{84CB83A9-F56D-926C-F88F-A044F27C73B6}"/>
          </ac:picMkLst>
        </pc:picChg>
        <pc:picChg chg="add del">
          <ac:chgData name="Shreya Sonal" userId="0d3f8f8400124ae5" providerId="Windows Live" clId="Web-{3846C5CE-7643-4B1B-9DF5-4F53859B1ED9}" dt="2023-07-13T16:33:50.880" v="436"/>
          <ac:picMkLst>
            <pc:docMk/>
            <pc:sldMk cId="1508793830" sldId="272"/>
            <ac:picMk id="26" creationId="{5CD871CD-DEF3-CB30-3AEA-DB746D0FB16B}"/>
          </ac:picMkLst>
        </pc:picChg>
        <pc:picChg chg="add del">
          <ac:chgData name="Shreya Sonal" userId="0d3f8f8400124ae5" providerId="Windows Live" clId="Web-{3846C5CE-7643-4B1B-9DF5-4F53859B1ED9}" dt="2023-07-13T16:34:01.130" v="438"/>
          <ac:picMkLst>
            <pc:docMk/>
            <pc:sldMk cId="1508793830" sldId="272"/>
            <ac:picMk id="28" creationId="{3519A7EC-BF00-E3A5-4DBD-01C08294EAA9}"/>
          </ac:picMkLst>
        </pc:picChg>
        <pc:picChg chg="add mod">
          <ac:chgData name="Shreya Sonal" userId="0d3f8f8400124ae5" providerId="Windows Live" clId="Web-{3846C5CE-7643-4B1B-9DF5-4F53859B1ED9}" dt="2023-07-13T20:26:27.532" v="692" actId="1076"/>
          <ac:picMkLst>
            <pc:docMk/>
            <pc:sldMk cId="1508793830" sldId="272"/>
            <ac:picMk id="31" creationId="{8B8F200E-B4D7-6A63-756E-B8946B65CB25}"/>
          </ac:picMkLst>
        </pc:picChg>
      </pc:sldChg>
      <pc:sldChg chg="modSp add del replId">
        <pc:chgData name="Shreya Sonal" userId="0d3f8f8400124ae5" providerId="Windows Live" clId="Web-{3846C5CE-7643-4B1B-9DF5-4F53859B1ED9}" dt="2023-07-13T16:42:41.086" v="515"/>
        <pc:sldMkLst>
          <pc:docMk/>
          <pc:sldMk cId="939778974" sldId="273"/>
        </pc:sldMkLst>
        <pc:spChg chg="mod">
          <ac:chgData name="Shreya Sonal" userId="0d3f8f8400124ae5" providerId="Windows Live" clId="Web-{3846C5CE-7643-4B1B-9DF5-4F53859B1ED9}" dt="2023-07-13T16:41:26.177" v="508" actId="20577"/>
          <ac:spMkLst>
            <pc:docMk/>
            <pc:sldMk cId="939778974" sldId="273"/>
            <ac:spMk id="24" creationId="{E8B75BCF-F6F5-BBDC-8210-5D14890C9EFD}"/>
          </ac:spMkLst>
        </pc:spChg>
        <pc:picChg chg="mod">
          <ac:chgData name="Shreya Sonal" userId="0d3f8f8400124ae5" providerId="Windows Live" clId="Web-{3846C5CE-7643-4B1B-9DF5-4F53859B1ED9}" dt="2023-07-13T16:35:40.368" v="450"/>
          <ac:picMkLst>
            <pc:docMk/>
            <pc:sldMk cId="939778974" sldId="273"/>
            <ac:picMk id="31" creationId="{8B8F200E-B4D7-6A63-756E-B8946B65CB25}"/>
          </ac:picMkLst>
        </pc:picChg>
      </pc:sldChg>
      <pc:sldChg chg="addSp delSp modSp add replId modTransition">
        <pc:chgData name="Shreya Sonal" userId="0d3f8f8400124ae5" providerId="Windows Live" clId="Web-{3846C5CE-7643-4B1B-9DF5-4F53859B1ED9}" dt="2023-07-13T20:32:20.542" v="738"/>
        <pc:sldMkLst>
          <pc:docMk/>
          <pc:sldMk cId="267692339" sldId="274"/>
        </pc:sldMkLst>
        <pc:spChg chg="mod">
          <ac:chgData name="Shreya Sonal" userId="0d3f8f8400124ae5" providerId="Windows Live" clId="Web-{3846C5CE-7643-4B1B-9DF5-4F53859B1ED9}" dt="2023-07-13T20:26:49.064" v="694" actId="1076"/>
          <ac:spMkLst>
            <pc:docMk/>
            <pc:sldMk cId="267692339" sldId="274"/>
            <ac:spMk id="24" creationId="{E8B75BCF-F6F5-BBDC-8210-5D14890C9EFD}"/>
          </ac:spMkLst>
        </pc:spChg>
        <pc:spChg chg="mod">
          <ac:chgData name="Shreya Sonal" userId="0d3f8f8400124ae5" providerId="Windows Live" clId="Web-{3846C5CE-7643-4B1B-9DF5-4F53859B1ED9}" dt="2023-07-13T16:45:03.544" v="540" actId="20577"/>
          <ac:spMkLst>
            <pc:docMk/>
            <pc:sldMk cId="267692339" sldId="274"/>
            <ac:spMk id="30" creationId="{68FEB127-B074-9BF8-20C7-540E96E1AA18}"/>
          </ac:spMkLst>
        </pc:spChg>
        <pc:picChg chg="add mod">
          <ac:chgData name="Shreya Sonal" userId="0d3f8f8400124ae5" providerId="Windows Live" clId="Web-{3846C5CE-7643-4B1B-9DF5-4F53859B1ED9}" dt="2023-07-13T20:26:58.330" v="695" actId="1076"/>
          <ac:picMkLst>
            <pc:docMk/>
            <pc:sldMk cId="267692339" sldId="274"/>
            <ac:picMk id="23" creationId="{A0A93A6F-9B1D-FF1B-1A77-7BC899126730}"/>
          </ac:picMkLst>
        </pc:picChg>
        <pc:picChg chg="add del">
          <ac:chgData name="Shreya Sonal" userId="0d3f8f8400124ae5" providerId="Windows Live" clId="Web-{3846C5CE-7643-4B1B-9DF5-4F53859B1ED9}" dt="2023-07-13T16:36:20.416" v="454"/>
          <ac:picMkLst>
            <pc:docMk/>
            <pc:sldMk cId="267692339" sldId="274"/>
            <ac:picMk id="31" creationId="{8B8F200E-B4D7-6A63-756E-B8946B65CB25}"/>
          </ac:picMkLst>
        </pc:picChg>
      </pc:sldChg>
      <pc:sldChg chg="addSp delSp modSp add replId modTransition">
        <pc:chgData name="Shreya Sonal" userId="0d3f8f8400124ae5" providerId="Windows Live" clId="Web-{3846C5CE-7643-4B1B-9DF5-4F53859B1ED9}" dt="2023-07-13T20:32:20.527" v="733"/>
        <pc:sldMkLst>
          <pc:docMk/>
          <pc:sldMk cId="1465915388" sldId="275"/>
        </pc:sldMkLst>
        <pc:spChg chg="mod">
          <ac:chgData name="Shreya Sonal" userId="0d3f8f8400124ae5" providerId="Windows Live" clId="Web-{3846C5CE-7643-4B1B-9DF5-4F53859B1ED9}" dt="2023-07-13T20:28:36.755" v="709" actId="1076"/>
          <ac:spMkLst>
            <pc:docMk/>
            <pc:sldMk cId="1465915388" sldId="275"/>
            <ac:spMk id="24" creationId="{E8B75BCF-F6F5-BBDC-8210-5D14890C9EFD}"/>
          </ac:spMkLst>
        </pc:spChg>
        <pc:spChg chg="mod">
          <ac:chgData name="Shreya Sonal" userId="0d3f8f8400124ae5" providerId="Windows Live" clId="Web-{3846C5CE-7643-4B1B-9DF5-4F53859B1ED9}" dt="2023-07-13T16:45:57.374" v="548" actId="1076"/>
          <ac:spMkLst>
            <pc:docMk/>
            <pc:sldMk cId="1465915388" sldId="275"/>
            <ac:spMk id="30" creationId="{68FEB127-B074-9BF8-20C7-540E96E1AA18}"/>
          </ac:spMkLst>
        </pc:spChg>
        <pc:picChg chg="del mod">
          <ac:chgData name="Shreya Sonal" userId="0d3f8f8400124ae5" providerId="Windows Live" clId="Web-{3846C5CE-7643-4B1B-9DF5-4F53859B1ED9}" dt="2023-07-13T16:37:47.810" v="465"/>
          <ac:picMkLst>
            <pc:docMk/>
            <pc:sldMk cId="1465915388" sldId="275"/>
            <ac:picMk id="23" creationId="{A0A93A6F-9B1D-FF1B-1A77-7BC899126730}"/>
          </ac:picMkLst>
        </pc:picChg>
        <pc:picChg chg="add mod">
          <ac:chgData name="Shreya Sonal" userId="0d3f8f8400124ae5" providerId="Windows Live" clId="Web-{3846C5CE-7643-4B1B-9DF5-4F53859B1ED9}" dt="2023-07-13T20:29:24.787" v="716" actId="14100"/>
          <ac:picMkLst>
            <pc:docMk/>
            <pc:sldMk cId="1465915388" sldId="275"/>
            <ac:picMk id="26" creationId="{E3C61C8E-979F-3C9E-2D6B-A1341447167F}"/>
          </ac:picMkLst>
        </pc:picChg>
      </pc:sldChg>
      <pc:sldChg chg="add del replId modTransition addAnim delAnim modAnim">
        <pc:chgData name="Shreya Sonal" userId="0d3f8f8400124ae5" providerId="Windows Live" clId="Web-{3846C5CE-7643-4B1B-9DF5-4F53859B1ED9}" dt="2023-07-13T20:45:18.268" v="747"/>
        <pc:sldMkLst>
          <pc:docMk/>
          <pc:sldMk cId="2211105103" sldId="276"/>
        </pc:sldMkLst>
      </pc:sldChg>
    </pc:docChg>
  </pc:docChgLst>
  <pc:docChgLst>
    <pc:chgData name="Shreya Sonal" userId="0d3f8f8400124ae5" providerId="Windows Live" clId="Web-{067D681E-5402-4C14-A662-68C19077AA43}"/>
    <pc:docChg chg="modSld">
      <pc:chgData name="Shreya Sonal" userId="0d3f8f8400124ae5" providerId="Windows Live" clId="Web-{067D681E-5402-4C14-A662-68C19077AA43}" dt="2023-06-23T08:48:40.269" v="4"/>
      <pc:docMkLst>
        <pc:docMk/>
      </pc:docMkLst>
      <pc:sldChg chg="modSp">
        <pc:chgData name="Shreya Sonal" userId="0d3f8f8400124ae5" providerId="Windows Live" clId="Web-{067D681E-5402-4C14-A662-68C19077AA43}" dt="2023-06-23T08:48:40.269" v="4"/>
        <pc:sldMkLst>
          <pc:docMk/>
          <pc:sldMk cId="642474020" sldId="257"/>
        </pc:sldMkLst>
        <pc:spChg chg="mod">
          <ac:chgData name="Shreya Sonal" userId="0d3f8f8400124ae5" providerId="Windows Live" clId="Web-{067D681E-5402-4C14-A662-68C19077AA43}" dt="2023-06-23T08:48:40.269" v="4"/>
          <ac:spMkLst>
            <pc:docMk/>
            <pc:sldMk cId="642474020" sldId="257"/>
            <ac:spMk id="3" creationId="{B6BC4537-B46C-7B2E-D59A-6CB74F4C9BF6}"/>
          </ac:spMkLst>
        </pc:spChg>
      </pc:sldChg>
    </pc:docChg>
  </pc:docChgLst>
  <pc:docChgLst>
    <pc:chgData name="Shreya Sonal" userId="0d3f8f8400124ae5" providerId="Windows Live" clId="Web-{28FD44D0-0ACE-43CC-89CD-7C78E0EBF96F}"/>
    <pc:docChg chg="addSld delSld modSld">
      <pc:chgData name="Shreya Sonal" userId="0d3f8f8400124ae5" providerId="Windows Live" clId="Web-{28FD44D0-0ACE-43CC-89CD-7C78E0EBF96F}" dt="2023-06-25T20:29:08.350" v="398"/>
      <pc:docMkLst>
        <pc:docMk/>
      </pc:docMkLst>
      <pc:sldChg chg="addSp delSp modSp">
        <pc:chgData name="Shreya Sonal" userId="0d3f8f8400124ae5" providerId="Windows Live" clId="Web-{28FD44D0-0ACE-43CC-89CD-7C78E0EBF96F}" dt="2023-06-25T20:29:08.350" v="398"/>
        <pc:sldMkLst>
          <pc:docMk/>
          <pc:sldMk cId="642474020" sldId="257"/>
        </pc:sldMkLst>
        <pc:spChg chg="add del mod">
          <ac:chgData name="Shreya Sonal" userId="0d3f8f8400124ae5" providerId="Windows Live" clId="Web-{28FD44D0-0ACE-43CC-89CD-7C78E0EBF96F}" dt="2023-06-25T20:29:08.350" v="398"/>
          <ac:spMkLst>
            <pc:docMk/>
            <pc:sldMk cId="642474020" sldId="257"/>
            <ac:spMk id="2" creationId="{C94FA93E-1470-5207-A143-B8D01ABB4F5F}"/>
          </ac:spMkLst>
        </pc:spChg>
        <pc:spChg chg="mod">
          <ac:chgData name="Shreya Sonal" userId="0d3f8f8400124ae5" providerId="Windows Live" clId="Web-{28FD44D0-0ACE-43CC-89CD-7C78E0EBF96F}" dt="2023-06-25T19:38:41.746" v="0"/>
          <ac:spMkLst>
            <pc:docMk/>
            <pc:sldMk cId="642474020" sldId="257"/>
            <ac:spMk id="6" creationId="{5135FA63-5313-F920-4D9D-96BCB0D0AEDA}"/>
          </ac:spMkLst>
        </pc:spChg>
        <pc:spChg chg="mod">
          <ac:chgData name="Shreya Sonal" userId="0d3f8f8400124ae5" providerId="Windows Live" clId="Web-{28FD44D0-0ACE-43CC-89CD-7C78E0EBF96F}" dt="2023-06-25T19:40:14.905" v="24"/>
          <ac:spMkLst>
            <pc:docMk/>
            <pc:sldMk cId="642474020" sldId="257"/>
            <ac:spMk id="7" creationId="{6FD51084-AE25-3FA5-6A4D-3F9AA1082274}"/>
          </ac:spMkLst>
        </pc:spChg>
        <pc:spChg chg="mod">
          <ac:chgData name="Shreya Sonal" userId="0d3f8f8400124ae5" providerId="Windows Live" clId="Web-{28FD44D0-0ACE-43CC-89CD-7C78E0EBF96F}" dt="2023-06-25T19:40:29.218" v="31"/>
          <ac:spMkLst>
            <pc:docMk/>
            <pc:sldMk cId="642474020" sldId="257"/>
            <ac:spMk id="8" creationId="{6FD51084-AE25-3FA5-6A4D-3F9AA1082274}"/>
          </ac:spMkLst>
        </pc:spChg>
        <pc:spChg chg="mod">
          <ac:chgData name="Shreya Sonal" userId="0d3f8f8400124ae5" providerId="Windows Live" clId="Web-{28FD44D0-0ACE-43CC-89CD-7C78E0EBF96F}" dt="2023-06-25T19:40:28.359" v="30"/>
          <ac:spMkLst>
            <pc:docMk/>
            <pc:sldMk cId="642474020" sldId="257"/>
            <ac:spMk id="9" creationId="{6FD51084-AE25-3FA5-6A4D-3F9AA1082274}"/>
          </ac:spMkLst>
        </pc:spChg>
        <pc:spChg chg="mod">
          <ac:chgData name="Shreya Sonal" userId="0d3f8f8400124ae5" providerId="Windows Live" clId="Web-{28FD44D0-0ACE-43CC-89CD-7C78E0EBF96F}" dt="2023-06-25T19:40:07.842" v="18"/>
          <ac:spMkLst>
            <pc:docMk/>
            <pc:sldMk cId="642474020" sldId="257"/>
            <ac:spMk id="10" creationId="{6FD51084-AE25-3FA5-6A4D-3F9AA1082274}"/>
          </ac:spMkLst>
        </pc:spChg>
        <pc:spChg chg="mod">
          <ac:chgData name="Shreya Sonal" userId="0d3f8f8400124ae5" providerId="Windows Live" clId="Web-{28FD44D0-0ACE-43CC-89CD-7C78E0EBF96F}" dt="2023-06-25T19:40:31.812" v="32"/>
          <ac:spMkLst>
            <pc:docMk/>
            <pc:sldMk cId="642474020" sldId="257"/>
            <ac:spMk id="11" creationId="{6FD51084-AE25-3FA5-6A4D-3F9AA1082274}"/>
          </ac:spMkLst>
        </pc:spChg>
        <pc:spChg chg="mod">
          <ac:chgData name="Shreya Sonal" userId="0d3f8f8400124ae5" providerId="Windows Live" clId="Web-{28FD44D0-0ACE-43CC-89CD-7C78E0EBF96F}" dt="2023-06-25T19:40:09.983" v="19"/>
          <ac:spMkLst>
            <pc:docMk/>
            <pc:sldMk cId="642474020" sldId="257"/>
            <ac:spMk id="13" creationId="{3185616A-CE67-76EC-8000-3D337B3F54C9}"/>
          </ac:spMkLst>
        </pc:spChg>
        <pc:spChg chg="mod">
          <ac:chgData name="Shreya Sonal" userId="0d3f8f8400124ae5" providerId="Windows Live" clId="Web-{28FD44D0-0ACE-43CC-89CD-7C78E0EBF96F}" dt="2023-06-25T19:40:11.499" v="21"/>
          <ac:spMkLst>
            <pc:docMk/>
            <pc:sldMk cId="642474020" sldId="257"/>
            <ac:spMk id="14" creationId="{5325E598-A28E-46FF-BEC4-E6318CA2E50D}"/>
          </ac:spMkLst>
        </pc:spChg>
        <pc:spChg chg="mod">
          <ac:chgData name="Shreya Sonal" userId="0d3f8f8400124ae5" providerId="Windows Live" clId="Web-{28FD44D0-0ACE-43CC-89CD-7C78E0EBF96F}" dt="2023-06-25T19:40:16.358" v="25"/>
          <ac:spMkLst>
            <pc:docMk/>
            <pc:sldMk cId="642474020" sldId="257"/>
            <ac:spMk id="15" creationId="{16547102-7CE8-8E78-DA0B-0C88F3F5FD97}"/>
          </ac:spMkLst>
        </pc:spChg>
        <pc:spChg chg="mod">
          <ac:chgData name="Shreya Sonal" userId="0d3f8f8400124ae5" providerId="Windows Live" clId="Web-{28FD44D0-0ACE-43CC-89CD-7C78E0EBF96F}" dt="2023-06-25T19:40:25.546" v="29"/>
          <ac:spMkLst>
            <pc:docMk/>
            <pc:sldMk cId="642474020" sldId="257"/>
            <ac:spMk id="16" creationId="{131AC29B-2749-1C7F-2A0E-6F9A20F1E824}"/>
          </ac:spMkLst>
        </pc:spChg>
        <pc:spChg chg="mod">
          <ac:chgData name="Shreya Sonal" userId="0d3f8f8400124ae5" providerId="Windows Live" clId="Web-{28FD44D0-0ACE-43CC-89CD-7C78E0EBF96F}" dt="2023-06-25T19:40:17.515" v="26"/>
          <ac:spMkLst>
            <pc:docMk/>
            <pc:sldMk cId="642474020" sldId="257"/>
            <ac:spMk id="17" creationId="{0D3535A9-9CBE-75F8-E62F-C738003A7057}"/>
          </ac:spMkLst>
        </pc:spChg>
        <pc:spChg chg="mod">
          <ac:chgData name="Shreya Sonal" userId="0d3f8f8400124ae5" providerId="Windows Live" clId="Web-{28FD44D0-0ACE-43CC-89CD-7C78E0EBF96F}" dt="2023-06-25T19:40:22.827" v="28"/>
          <ac:spMkLst>
            <pc:docMk/>
            <pc:sldMk cId="642474020" sldId="257"/>
            <ac:spMk id="18" creationId="{4CA592D7-8F80-E1B0-EEE3-C0D7627DA4DB}"/>
          </ac:spMkLst>
        </pc:spChg>
        <pc:spChg chg="mod">
          <ac:chgData name="Shreya Sonal" userId="0d3f8f8400124ae5" providerId="Windows Live" clId="Web-{28FD44D0-0ACE-43CC-89CD-7C78E0EBF96F}" dt="2023-06-25T19:40:12.546" v="22"/>
          <ac:spMkLst>
            <pc:docMk/>
            <pc:sldMk cId="642474020" sldId="257"/>
            <ac:spMk id="19" creationId="{24CC3260-E639-27A9-EB40-C7568DF68F37}"/>
          </ac:spMkLst>
        </pc:spChg>
        <pc:spChg chg="mod">
          <ac:chgData name="Shreya Sonal" userId="0d3f8f8400124ae5" providerId="Windows Live" clId="Web-{28FD44D0-0ACE-43CC-89CD-7C78E0EBF96F}" dt="2023-06-25T19:40:13.358" v="23"/>
          <ac:spMkLst>
            <pc:docMk/>
            <pc:sldMk cId="642474020" sldId="257"/>
            <ac:spMk id="20" creationId="{F36F3F72-B058-491A-00F2-787CFE3FC410}"/>
          </ac:spMkLst>
        </pc:spChg>
        <pc:spChg chg="mod">
          <ac:chgData name="Shreya Sonal" userId="0d3f8f8400124ae5" providerId="Windows Live" clId="Web-{28FD44D0-0ACE-43CC-89CD-7C78E0EBF96F}" dt="2023-06-25T19:40:10.843" v="20"/>
          <ac:spMkLst>
            <pc:docMk/>
            <pc:sldMk cId="642474020" sldId="257"/>
            <ac:spMk id="21" creationId="{62A0E3A9-1464-CA92-6B62-96309D861565}"/>
          </ac:spMkLst>
        </pc:spChg>
        <pc:spChg chg="mod">
          <ac:chgData name="Shreya Sonal" userId="0d3f8f8400124ae5" providerId="Windows Live" clId="Web-{28FD44D0-0ACE-43CC-89CD-7C78E0EBF96F}" dt="2023-06-25T19:40:20.187" v="27"/>
          <ac:spMkLst>
            <pc:docMk/>
            <pc:sldMk cId="642474020" sldId="257"/>
            <ac:spMk id="22" creationId="{4D1CC44B-2266-21F4-9D87-8CD849D386BC}"/>
          </ac:spMkLst>
        </pc:spChg>
      </pc:sldChg>
      <pc:sldChg chg="addSp delSp modSp mod setBg">
        <pc:chgData name="Shreya Sonal" userId="0d3f8f8400124ae5" providerId="Windows Live" clId="Web-{28FD44D0-0ACE-43CC-89CD-7C78E0EBF96F}" dt="2023-06-25T20:16:42.937" v="330" actId="1076"/>
        <pc:sldMkLst>
          <pc:docMk/>
          <pc:sldMk cId="193619319" sldId="259"/>
        </pc:sldMkLst>
        <pc:spChg chg="add del">
          <ac:chgData name="Shreya Sonal" userId="0d3f8f8400124ae5" providerId="Windows Live" clId="Web-{28FD44D0-0ACE-43CC-89CD-7C78E0EBF96F}" dt="2023-06-25T19:44:28.576" v="54"/>
          <ac:spMkLst>
            <pc:docMk/>
            <pc:sldMk cId="193619319" sldId="259"/>
            <ac:spMk id="8" creationId="{D99D2C73-08B0-4F6B-A8E9-4651E6BDBE48}"/>
          </ac:spMkLst>
        </pc:spChg>
        <pc:spChg chg="add del">
          <ac:chgData name="Shreya Sonal" userId="0d3f8f8400124ae5" providerId="Windows Live" clId="Web-{28FD44D0-0ACE-43CC-89CD-7C78E0EBF96F}" dt="2023-06-25T19:44:28.576" v="54"/>
          <ac:spMkLst>
            <pc:docMk/>
            <pc:sldMk cId="193619319" sldId="259"/>
            <ac:spMk id="10" creationId="{968DB88C-7EF2-487C-85D1-848F61F13E3F}"/>
          </ac:spMkLst>
        </pc:spChg>
        <pc:spChg chg="add del">
          <ac:chgData name="Shreya Sonal" userId="0d3f8f8400124ae5" providerId="Windows Live" clId="Web-{28FD44D0-0ACE-43CC-89CD-7C78E0EBF96F}" dt="2023-06-25T19:44:49.905" v="56"/>
          <ac:spMkLst>
            <pc:docMk/>
            <pc:sldMk cId="193619319" sldId="259"/>
            <ac:spMk id="12" creationId="{80CCAACE-815D-4A79-875A-B7EFC28F7D2B}"/>
          </ac:spMkLst>
        </pc:spChg>
        <pc:picChg chg="add del mod ord">
          <ac:chgData name="Shreya Sonal" userId="0d3f8f8400124ae5" providerId="Windows Live" clId="Web-{28FD44D0-0ACE-43CC-89CD-7C78E0EBF96F}" dt="2023-06-25T19:47:39.182" v="81"/>
          <ac:picMkLst>
            <pc:docMk/>
            <pc:sldMk cId="193619319" sldId="259"/>
            <ac:picMk id="2" creationId="{EF4351AF-DEA9-3B53-5D30-24381F0E9807}"/>
          </ac:picMkLst>
        </pc:picChg>
        <pc:picChg chg="add del mod">
          <ac:chgData name="Shreya Sonal" userId="0d3f8f8400124ae5" providerId="Windows Live" clId="Web-{28FD44D0-0ACE-43CC-89CD-7C78E0EBF96F}" dt="2023-06-25T19:45:38.672" v="64"/>
          <ac:picMkLst>
            <pc:docMk/>
            <pc:sldMk cId="193619319" sldId="259"/>
            <ac:picMk id="3" creationId="{E92A0604-143C-FB2B-3993-3891B99B3DEC}"/>
          </ac:picMkLst>
        </pc:picChg>
        <pc:picChg chg="add del mod">
          <ac:chgData name="Shreya Sonal" userId="0d3f8f8400124ae5" providerId="Windows Live" clId="Web-{28FD44D0-0ACE-43CC-89CD-7C78E0EBF96F}" dt="2023-06-25T19:49:52.578" v="91"/>
          <ac:picMkLst>
            <pc:docMk/>
            <pc:sldMk cId="193619319" sldId="259"/>
            <ac:picMk id="4" creationId="{307AB86D-8165-8559-DE8C-B88CD8239F70}"/>
          </ac:picMkLst>
        </pc:picChg>
        <pc:picChg chg="add mod">
          <ac:chgData name="Shreya Sonal" userId="0d3f8f8400124ae5" providerId="Windows Live" clId="Web-{28FD44D0-0ACE-43CC-89CD-7C78E0EBF96F}" dt="2023-06-25T20:16:42.937" v="330" actId="1076"/>
          <ac:picMkLst>
            <pc:docMk/>
            <pc:sldMk cId="193619319" sldId="259"/>
            <ac:picMk id="5" creationId="{7ADEF476-3B86-FF08-7D10-3E56EDFD83EF}"/>
          </ac:picMkLst>
        </pc:picChg>
        <pc:picChg chg="add mod">
          <ac:chgData name="Shreya Sonal" userId="0d3f8f8400124ae5" providerId="Windows Live" clId="Web-{28FD44D0-0ACE-43CC-89CD-7C78E0EBF96F}" dt="2023-06-25T20:16:36.515" v="329" actId="1076"/>
          <ac:picMkLst>
            <pc:docMk/>
            <pc:sldMk cId="193619319" sldId="259"/>
            <ac:picMk id="6" creationId="{D65ED94B-C8FB-1765-6EDD-B97FEEACCD08}"/>
          </ac:picMkLst>
        </pc:picChg>
      </pc:sldChg>
      <pc:sldChg chg="addSp delSp modSp addAnim delAnim modAnim">
        <pc:chgData name="Shreya Sonal" userId="0d3f8f8400124ae5" providerId="Windows Live" clId="Web-{28FD44D0-0ACE-43CC-89CD-7C78E0EBF96F}" dt="2023-06-25T20:28:34.958" v="396"/>
        <pc:sldMkLst>
          <pc:docMk/>
          <pc:sldMk cId="2690216134" sldId="260"/>
        </pc:sldMkLst>
        <pc:spChg chg="add del mod">
          <ac:chgData name="Shreya Sonal" userId="0d3f8f8400124ae5" providerId="Windows Live" clId="Web-{28FD44D0-0ACE-43CC-89CD-7C78E0EBF96F}" dt="2023-06-25T20:25:26.013" v="368"/>
          <ac:spMkLst>
            <pc:docMk/>
            <pc:sldMk cId="2690216134" sldId="260"/>
            <ac:spMk id="25" creationId="{6710749D-E4D8-DDAB-96BA-158BE9DD1E10}"/>
          </ac:spMkLst>
        </pc:spChg>
        <pc:spChg chg="add del mod ord">
          <ac:chgData name="Shreya Sonal" userId="0d3f8f8400124ae5" providerId="Windows Live" clId="Web-{28FD44D0-0ACE-43CC-89CD-7C78E0EBF96F}" dt="2023-06-25T20:28:34.958" v="396"/>
          <ac:spMkLst>
            <pc:docMk/>
            <pc:sldMk cId="2690216134" sldId="260"/>
            <ac:spMk id="26" creationId="{31BD7E59-E3B7-1B85-444A-F083768C6214}"/>
          </ac:spMkLst>
        </pc:spChg>
        <pc:picChg chg="add del mod">
          <ac:chgData name="Shreya Sonal" userId="0d3f8f8400124ae5" providerId="Windows Live" clId="Web-{28FD44D0-0ACE-43CC-89CD-7C78E0EBF96F}" dt="2023-06-25T19:46:17.407" v="72"/>
          <ac:picMkLst>
            <pc:docMk/>
            <pc:sldMk cId="2690216134" sldId="260"/>
            <ac:picMk id="2" creationId="{7DE96579-873B-A7BA-AE63-7F000B64C9B9}"/>
          </ac:picMkLst>
        </pc:picChg>
        <pc:picChg chg="add del mod">
          <ac:chgData name="Shreya Sonal" userId="0d3f8f8400124ae5" providerId="Windows Live" clId="Web-{28FD44D0-0ACE-43CC-89CD-7C78E0EBF96F}" dt="2023-06-25T19:42:49.645" v="40"/>
          <ac:picMkLst>
            <pc:docMk/>
            <pc:sldMk cId="2690216134" sldId="260"/>
            <ac:picMk id="4" creationId="{15B0D8B8-945D-4A83-0A61-868ACC80C2B2}"/>
          </ac:picMkLst>
        </pc:picChg>
        <pc:picChg chg="add del mod">
          <ac:chgData name="Shreya Sonal" userId="0d3f8f8400124ae5" providerId="Windows Live" clId="Web-{28FD44D0-0ACE-43CC-89CD-7C78E0EBF96F}" dt="2023-06-25T19:42:57.723" v="42"/>
          <ac:picMkLst>
            <pc:docMk/>
            <pc:sldMk cId="2690216134" sldId="260"/>
            <ac:picMk id="5" creationId="{EE0B4A9D-3EA4-9C5E-357D-966C572750A6}"/>
          </ac:picMkLst>
        </pc:picChg>
        <pc:picChg chg="add del mod ord">
          <ac:chgData name="Shreya Sonal" userId="0d3f8f8400124ae5" providerId="Windows Live" clId="Web-{28FD44D0-0ACE-43CC-89CD-7C78E0EBF96F}" dt="2023-06-25T19:47:30.847" v="78"/>
          <ac:picMkLst>
            <pc:docMk/>
            <pc:sldMk cId="2690216134" sldId="260"/>
            <ac:picMk id="12" creationId="{DABC77EF-8CA3-A227-7C4D-0F9D9948E957}"/>
          </ac:picMkLst>
        </pc:picChg>
        <pc:picChg chg="add del mod ord">
          <ac:chgData name="Shreya Sonal" userId="0d3f8f8400124ae5" providerId="Windows Live" clId="Web-{28FD44D0-0ACE-43CC-89CD-7C78E0EBF96F}" dt="2023-06-25T19:49:46.265" v="89"/>
          <ac:picMkLst>
            <pc:docMk/>
            <pc:sldMk cId="2690216134" sldId="260"/>
            <ac:picMk id="23" creationId="{94D189F1-8A0B-3093-77D7-98AA9AB83167}"/>
          </ac:picMkLst>
        </pc:picChg>
        <pc:picChg chg="add mod ord">
          <ac:chgData name="Shreya Sonal" userId="0d3f8f8400124ae5" providerId="Windows Live" clId="Web-{28FD44D0-0ACE-43CC-89CD-7C78E0EBF96F}" dt="2023-06-25T20:23:34.208" v="354" actId="14100"/>
          <ac:picMkLst>
            <pc:docMk/>
            <pc:sldMk cId="2690216134" sldId="260"/>
            <ac:picMk id="24" creationId="{2E10CD0D-3FE1-C9DE-92E2-F1F4B8E18808}"/>
          </ac:picMkLst>
        </pc:picChg>
      </pc:sldChg>
      <pc:sldChg chg="addSp delSp modSp add replId delAnim">
        <pc:chgData name="Shreya Sonal" userId="0d3f8f8400124ae5" providerId="Windows Live" clId="Web-{28FD44D0-0ACE-43CC-89CD-7C78E0EBF96F}" dt="2023-06-25T20:17:27.876" v="337" actId="1076"/>
        <pc:sldMkLst>
          <pc:docMk/>
          <pc:sldMk cId="1171605763" sldId="261"/>
        </pc:sldMkLst>
        <pc:spChg chg="add mod">
          <ac:chgData name="Shreya Sonal" userId="0d3f8f8400124ae5" providerId="Windows Live" clId="Web-{28FD44D0-0ACE-43CC-89CD-7C78E0EBF96F}" dt="2023-06-25T20:11:47.875" v="322" actId="20577"/>
          <ac:spMkLst>
            <pc:docMk/>
            <pc:sldMk cId="1171605763" sldId="261"/>
            <ac:spMk id="2" creationId="{80EEACE2-8D4D-754F-7AA2-B2AD179FF411}"/>
          </ac:spMkLst>
        </pc:spChg>
        <pc:picChg chg="add mod ord">
          <ac:chgData name="Shreya Sonal" userId="0d3f8f8400124ae5" providerId="Windows Live" clId="Web-{28FD44D0-0ACE-43CC-89CD-7C78E0EBF96F}" dt="2023-06-25T20:17:27.876" v="337" actId="1076"/>
          <ac:picMkLst>
            <pc:docMk/>
            <pc:sldMk cId="1171605763" sldId="261"/>
            <ac:picMk id="5" creationId="{65FB2D66-A92C-7691-096B-939E052C58BD}"/>
          </ac:picMkLst>
        </pc:picChg>
        <pc:picChg chg="del">
          <ac:chgData name="Shreya Sonal" userId="0d3f8f8400124ae5" providerId="Windows Live" clId="Web-{28FD44D0-0ACE-43CC-89CD-7C78E0EBF96F}" dt="2023-06-25T19:57:09.233" v="132"/>
          <ac:picMkLst>
            <pc:docMk/>
            <pc:sldMk cId="1171605763" sldId="261"/>
            <ac:picMk id="24" creationId="{2E10CD0D-3FE1-C9DE-92E2-F1F4B8E18808}"/>
          </ac:picMkLst>
        </pc:picChg>
      </pc:sldChg>
      <pc:sldChg chg="add del replId">
        <pc:chgData name="Shreya Sonal" userId="0d3f8f8400124ae5" providerId="Windows Live" clId="Web-{28FD44D0-0ACE-43CC-89CD-7C78E0EBF96F}" dt="2023-06-25T20:02:57.700" v="178"/>
        <pc:sldMkLst>
          <pc:docMk/>
          <pc:sldMk cId="1051139286" sldId="262"/>
        </pc:sldMkLst>
      </pc:sldChg>
      <pc:sldChg chg="addSp delSp modSp add replId">
        <pc:chgData name="Shreya Sonal" userId="0d3f8f8400124ae5" providerId="Windows Live" clId="Web-{28FD44D0-0ACE-43CC-89CD-7C78E0EBF96F}" dt="2023-06-25T20:18:55.410" v="347"/>
        <pc:sldMkLst>
          <pc:docMk/>
          <pc:sldMk cId="1592319007" sldId="262"/>
        </pc:sldMkLst>
        <pc:spChg chg="mod">
          <ac:chgData name="Shreya Sonal" userId="0d3f8f8400124ae5" providerId="Windows Live" clId="Web-{28FD44D0-0ACE-43CC-89CD-7C78E0EBF96F}" dt="2023-06-25T20:11:39.156" v="321" actId="20577"/>
          <ac:spMkLst>
            <pc:docMk/>
            <pc:sldMk cId="1592319007" sldId="262"/>
            <ac:spMk id="2" creationId="{80EEACE2-8D4D-754F-7AA2-B2AD179FF411}"/>
          </ac:spMkLst>
        </pc:spChg>
        <pc:picChg chg="add del mod ord">
          <ac:chgData name="Shreya Sonal" userId="0d3f8f8400124ae5" providerId="Windows Live" clId="Web-{28FD44D0-0ACE-43CC-89CD-7C78E0EBF96F}" dt="2023-06-25T20:18:49.613" v="345"/>
          <ac:picMkLst>
            <pc:docMk/>
            <pc:sldMk cId="1592319007" sldId="262"/>
            <ac:picMk id="5" creationId="{9B04170D-8C6D-4AB6-1389-4F1FC108EE24}"/>
          </ac:picMkLst>
        </pc:picChg>
        <pc:picChg chg="add ord">
          <ac:chgData name="Shreya Sonal" userId="0d3f8f8400124ae5" providerId="Windows Live" clId="Web-{28FD44D0-0ACE-43CC-89CD-7C78E0EBF96F}" dt="2023-06-25T20:18:55.410" v="347"/>
          <ac:picMkLst>
            <pc:docMk/>
            <pc:sldMk cId="1592319007" sldId="262"/>
            <ac:picMk id="23" creationId="{68D5322A-7FAD-0B22-A8A1-251CF97D2848}"/>
          </ac:picMkLst>
        </pc:picChg>
      </pc:sldChg>
      <pc:sldChg chg="addSp modSp add replId">
        <pc:chgData name="Shreya Sonal" userId="0d3f8f8400124ae5" providerId="Windows Live" clId="Web-{28FD44D0-0ACE-43CC-89CD-7C78E0EBF96F}" dt="2023-06-25T20:18:32.190" v="344"/>
        <pc:sldMkLst>
          <pc:docMk/>
          <pc:sldMk cId="126571964" sldId="263"/>
        </pc:sldMkLst>
        <pc:spChg chg="mod">
          <ac:chgData name="Shreya Sonal" userId="0d3f8f8400124ae5" providerId="Windows Live" clId="Web-{28FD44D0-0ACE-43CC-89CD-7C78E0EBF96F}" dt="2023-06-25T20:11:30.702" v="320" actId="20577"/>
          <ac:spMkLst>
            <pc:docMk/>
            <pc:sldMk cId="126571964" sldId="263"/>
            <ac:spMk id="2" creationId="{80EEACE2-8D4D-754F-7AA2-B2AD179FF411}"/>
          </ac:spMkLst>
        </pc:spChg>
        <pc:picChg chg="add ord">
          <ac:chgData name="Shreya Sonal" userId="0d3f8f8400124ae5" providerId="Windows Live" clId="Web-{28FD44D0-0ACE-43CC-89CD-7C78E0EBF96F}" dt="2023-06-25T20:18:32.190" v="344"/>
          <ac:picMkLst>
            <pc:docMk/>
            <pc:sldMk cId="126571964" sldId="263"/>
            <ac:picMk id="5" creationId="{8667AE7A-17E5-42FA-9A55-83FAB227E765}"/>
          </ac:picMkLst>
        </pc:picChg>
      </pc:sldChg>
      <pc:sldChg chg="add del replId">
        <pc:chgData name="Shreya Sonal" userId="0d3f8f8400124ae5" providerId="Windows Live" clId="Web-{28FD44D0-0ACE-43CC-89CD-7C78E0EBF96F}" dt="2023-06-25T20:06:51.599" v="256"/>
        <pc:sldMkLst>
          <pc:docMk/>
          <pc:sldMk cId="1352051578" sldId="263"/>
        </pc:sldMkLst>
      </pc:sldChg>
      <pc:sldChg chg="add del replId">
        <pc:chgData name="Shreya Sonal" userId="0d3f8f8400124ae5" providerId="Windows Live" clId="Web-{28FD44D0-0ACE-43CC-89CD-7C78E0EBF96F}" dt="2023-06-25T20:03:00.732" v="179"/>
        <pc:sldMkLst>
          <pc:docMk/>
          <pc:sldMk cId="3147449368" sldId="263"/>
        </pc:sldMkLst>
      </pc:sldChg>
      <pc:sldChg chg="add del replId">
        <pc:chgData name="Shreya Sonal" userId="0d3f8f8400124ae5" providerId="Windows Live" clId="Web-{28FD44D0-0ACE-43CC-89CD-7C78E0EBF96F}" dt="2023-06-25T20:07:03.678" v="257"/>
        <pc:sldMkLst>
          <pc:docMk/>
          <pc:sldMk cId="1482485309" sldId="264"/>
        </pc:sldMkLst>
      </pc:sldChg>
      <pc:sldChg chg="addSp modSp add replId">
        <pc:chgData name="Shreya Sonal" userId="0d3f8f8400124ae5" providerId="Windows Live" clId="Web-{28FD44D0-0ACE-43CC-89CD-7C78E0EBF96F}" dt="2023-06-25T20:23:30.958" v="353"/>
        <pc:sldMkLst>
          <pc:docMk/>
          <pc:sldMk cId="2887704945" sldId="264"/>
        </pc:sldMkLst>
        <pc:spChg chg="mod">
          <ac:chgData name="Shreya Sonal" userId="0d3f8f8400124ae5" providerId="Windows Live" clId="Web-{28FD44D0-0ACE-43CC-89CD-7C78E0EBF96F}" dt="2023-06-25T20:16:12.889" v="328" actId="1076"/>
          <ac:spMkLst>
            <pc:docMk/>
            <pc:sldMk cId="2887704945" sldId="264"/>
            <ac:spMk id="2" creationId="{80EEACE2-8D4D-754F-7AA2-B2AD179FF411}"/>
          </ac:spMkLst>
        </pc:spChg>
        <pc:picChg chg="add ord">
          <ac:chgData name="Shreya Sonal" userId="0d3f8f8400124ae5" providerId="Windows Live" clId="Web-{28FD44D0-0ACE-43CC-89CD-7C78E0EBF96F}" dt="2023-06-25T20:23:30.958" v="353"/>
          <ac:picMkLst>
            <pc:docMk/>
            <pc:sldMk cId="2887704945" sldId="264"/>
            <ac:picMk id="5" creationId="{96624F7A-7E20-4101-B034-EDB5519129D3}"/>
          </ac:picMkLst>
        </pc:picChg>
      </pc:sldChg>
      <pc:sldChg chg="add del replId">
        <pc:chgData name="Shreya Sonal" userId="0d3f8f8400124ae5" providerId="Windows Live" clId="Web-{28FD44D0-0ACE-43CC-89CD-7C78E0EBF96F}" dt="2023-06-25T20:07:07.100" v="258"/>
        <pc:sldMkLst>
          <pc:docMk/>
          <pc:sldMk cId="2429361332" sldId="265"/>
        </pc:sldMkLst>
      </pc:sldChg>
    </pc:docChg>
  </pc:docChgLst>
  <pc:docChgLst>
    <pc:chgData name="Shreya Sonal" userId="0d3f8f8400124ae5" providerId="Windows Live" clId="Web-{FF62003C-77DD-4DAF-B40B-F3C41FBA639F}"/>
    <pc:docChg chg="modSld">
      <pc:chgData name="Shreya Sonal" userId="0d3f8f8400124ae5" providerId="Windows Live" clId="Web-{FF62003C-77DD-4DAF-B40B-F3C41FBA639F}" dt="2023-06-26T08:50:34.676" v="0"/>
      <pc:docMkLst>
        <pc:docMk/>
      </pc:docMkLst>
      <pc:sldChg chg="modSp">
        <pc:chgData name="Shreya Sonal" userId="0d3f8f8400124ae5" providerId="Windows Live" clId="Web-{FF62003C-77DD-4DAF-B40B-F3C41FBA639F}" dt="2023-06-26T08:50:34.676" v="0"/>
        <pc:sldMkLst>
          <pc:docMk/>
          <pc:sldMk cId="642474020" sldId="257"/>
        </pc:sldMkLst>
        <pc:spChg chg="mod">
          <ac:chgData name="Shreya Sonal" userId="0d3f8f8400124ae5" providerId="Windows Live" clId="Web-{FF62003C-77DD-4DAF-B40B-F3C41FBA639F}" dt="2023-06-26T08:50:34.676" v="0"/>
          <ac:spMkLst>
            <pc:docMk/>
            <pc:sldMk cId="642474020" sldId="257"/>
            <ac:spMk id="6" creationId="{5135FA63-5313-F920-4D9D-96BCB0D0AEDA}"/>
          </ac:spMkLst>
        </pc:spChg>
      </pc:sldChg>
    </pc:docChg>
  </pc:docChgLst>
  <pc:docChgLst>
    <pc:chgData name="Shreya Sonal" userId="0d3f8f8400124ae5" providerId="Windows Live" clId="Web-{FCFFBE7B-6396-4F7E-9CA6-DF46F025184F}"/>
    <pc:docChg chg="addSld delSld modSld addMainMaster delMainMaster">
      <pc:chgData name="Shreya Sonal" userId="0d3f8f8400124ae5" providerId="Windows Live" clId="Web-{FCFFBE7B-6396-4F7E-9CA6-DF46F025184F}" dt="2023-06-22T19:32:23.942" v="38" actId="20577"/>
      <pc:docMkLst>
        <pc:docMk/>
      </pc:docMkLst>
      <pc:sldChg chg="del">
        <pc:chgData name="Shreya Sonal" userId="0d3f8f8400124ae5" providerId="Windows Live" clId="Web-{FCFFBE7B-6396-4F7E-9CA6-DF46F025184F}" dt="2023-06-22T19:25:36.068" v="1"/>
        <pc:sldMkLst>
          <pc:docMk/>
          <pc:sldMk cId="109857222" sldId="256"/>
        </pc:sldMkLst>
      </pc:sldChg>
      <pc:sldChg chg="addSp delSp modSp new mod setBg modClrScheme chgLayout">
        <pc:chgData name="Shreya Sonal" userId="0d3f8f8400124ae5" providerId="Windows Live" clId="Web-{FCFFBE7B-6396-4F7E-9CA6-DF46F025184F}" dt="2023-06-22T19:32:23.942" v="38" actId="20577"/>
        <pc:sldMkLst>
          <pc:docMk/>
          <pc:sldMk cId="642474020" sldId="257"/>
        </pc:sldMkLst>
        <pc:spChg chg="add del">
          <ac:chgData name="Shreya Sonal" userId="0d3f8f8400124ae5" providerId="Windows Live" clId="Web-{FCFFBE7B-6396-4F7E-9CA6-DF46F025184F}" dt="2023-06-22T19:28:52.466" v="22"/>
          <ac:spMkLst>
            <pc:docMk/>
            <pc:sldMk cId="642474020" sldId="257"/>
            <ac:spMk id="2" creationId="{80E9ACE7-954F-6605-43A9-69967A6D1B39}"/>
          </ac:spMkLst>
        </pc:spChg>
        <pc:spChg chg="add mod">
          <ac:chgData name="Shreya Sonal" userId="0d3f8f8400124ae5" providerId="Windows Live" clId="Web-{FCFFBE7B-6396-4F7E-9CA6-DF46F025184F}" dt="2023-06-22T19:32:23.942" v="38" actId="20577"/>
          <ac:spMkLst>
            <pc:docMk/>
            <pc:sldMk cId="642474020" sldId="257"/>
            <ac:spMk id="3" creationId="{B6BC4537-B46C-7B2E-D59A-6CB74F4C9BF6}"/>
          </ac:spMkLst>
        </pc:spChg>
      </pc:sldChg>
      <pc:sldChg chg="add del mod replId modClrScheme chgLayout">
        <pc:chgData name="Shreya Sonal" userId="0d3f8f8400124ae5" providerId="Windows Live" clId="Web-{FCFFBE7B-6396-4F7E-9CA6-DF46F025184F}" dt="2023-06-22T19:27:47.495" v="18"/>
        <pc:sldMkLst>
          <pc:docMk/>
          <pc:sldMk cId="2472572368" sldId="258"/>
        </pc:sldMkLst>
      </pc:sldChg>
      <pc:sldChg chg="add replId">
        <pc:chgData name="Shreya Sonal" userId="0d3f8f8400124ae5" providerId="Windows Live" clId="Web-{FCFFBE7B-6396-4F7E-9CA6-DF46F025184F}" dt="2023-06-22T19:27:45.120" v="17"/>
        <pc:sldMkLst>
          <pc:docMk/>
          <pc:sldMk cId="193619319" sldId="259"/>
        </pc:sldMkLst>
      </pc:sldChg>
      <pc:sldChg chg="add del replId">
        <pc:chgData name="Shreya Sonal" userId="0d3f8f8400124ae5" providerId="Windows Live" clId="Web-{FCFFBE7B-6396-4F7E-9CA6-DF46F025184F}" dt="2023-06-22T19:26:21.101" v="8"/>
        <pc:sldMkLst>
          <pc:docMk/>
          <pc:sldMk cId="3233528906" sldId="259"/>
        </pc:sldMkLst>
      </pc:sldChg>
      <pc:sldChg chg="add del replId">
        <pc:chgData name="Shreya Sonal" userId="0d3f8f8400124ae5" providerId="Windows Live" clId="Web-{FCFFBE7B-6396-4F7E-9CA6-DF46F025184F}" dt="2023-06-22T19:26:18.273" v="7"/>
        <pc:sldMkLst>
          <pc:docMk/>
          <pc:sldMk cId="927894547" sldId="260"/>
        </pc:sldMkLst>
      </pc:sldChg>
      <pc:sldChg chg="add del replId">
        <pc:chgData name="Shreya Sonal" userId="0d3f8f8400124ae5" providerId="Windows Live" clId="Web-{FCFFBE7B-6396-4F7E-9CA6-DF46F025184F}" dt="2023-06-22T19:27:56.183" v="20"/>
        <pc:sldMkLst>
          <pc:docMk/>
          <pc:sldMk cId="3167677242" sldId="260"/>
        </pc:sldMkLst>
      </pc:sldChg>
      <pc:sldMasterChg chg="add del addSldLayout delSldLayout">
        <pc:chgData name="Shreya Sonal" userId="0d3f8f8400124ae5" providerId="Windows Live" clId="Web-{FCFFBE7B-6396-4F7E-9CA6-DF46F025184F}" dt="2023-06-22T19:27:02.165" v="14"/>
        <pc:sldMasterMkLst>
          <pc:docMk/>
          <pc:sldMasterMk cId="2460954070" sldId="2147483660"/>
        </pc:sldMasterMkLst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hreya Sonal" userId="0d3f8f8400124ae5" providerId="Windows Live" clId="Web-{FCFFBE7B-6396-4F7E-9CA6-DF46F025184F}" dt="2023-06-22T19:27:02.165" v="1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Shreya Sonal" userId="0d3f8f8400124ae5" providerId="Windows Live" clId="Web-{FCFFBE7B-6396-4F7E-9CA6-DF46F025184F}" dt="2023-06-22T19:27:02.165" v="14"/>
        <pc:sldMasterMkLst>
          <pc:docMk/>
          <pc:sldMasterMk cId="1215744812" sldId="2147483672"/>
        </pc:sldMasterMkLst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1617867258" sldId="2147483673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3130006295" sldId="2147483674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1519269421" sldId="2147483675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3924862817" sldId="2147483676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4091314470" sldId="2147483677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1673836766" sldId="2147483678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4068534510" sldId="2147483679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3592658909" sldId="2147483680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1126498872" sldId="2147483681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3908255332" sldId="2147483682"/>
          </pc:sldLayoutMkLst>
        </pc:sldLayoutChg>
        <pc:sldLayoutChg chg="add del mod replId">
          <pc:chgData name="Shreya Sonal" userId="0d3f8f8400124ae5" providerId="Windows Live" clId="Web-{FCFFBE7B-6396-4F7E-9CA6-DF46F025184F}" dt="2023-06-22T19:27:02.165" v="14"/>
          <pc:sldLayoutMkLst>
            <pc:docMk/>
            <pc:sldMasterMk cId="1215744812" sldId="2147483672"/>
            <pc:sldLayoutMk cId="1695710559" sldId="2147483683"/>
          </pc:sldLayoutMkLst>
        </pc:sldLayoutChg>
      </pc:sldMasterChg>
      <pc:sldMasterChg chg="add del addSldLayout delSldLayout modSldLayout">
        <pc:chgData name="Shreya Sonal" userId="0d3f8f8400124ae5" providerId="Windows Live" clId="Web-{FCFFBE7B-6396-4F7E-9CA6-DF46F025184F}" dt="2023-06-22T19:26:47.024" v="10"/>
        <pc:sldMasterMkLst>
          <pc:docMk/>
          <pc:sldMasterMk cId="1668475770" sldId="2147483672"/>
        </pc:sldMasterMkLst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3603905194" sldId="2147483673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3999419203" sldId="2147483674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220813921" sldId="2147483675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1892639128" sldId="2147483676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2617555608" sldId="2147483677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3986643106" sldId="2147483678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1896989905" sldId="2147483679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2857201969" sldId="2147483680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1407031330" sldId="2147483681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2365242706" sldId="2147483682"/>
          </pc:sldLayoutMkLst>
        </pc:sldLayoutChg>
        <pc:sldLayoutChg chg="add del mod replId">
          <pc:chgData name="Shreya Sonal" userId="0d3f8f8400124ae5" providerId="Windows Live" clId="Web-{FCFFBE7B-6396-4F7E-9CA6-DF46F025184F}" dt="2023-06-22T19:26:47.024" v="10"/>
          <pc:sldLayoutMkLst>
            <pc:docMk/>
            <pc:sldMasterMk cId="1668475770" sldId="2147483672"/>
            <pc:sldLayoutMk cId="1362198557" sldId="2147483683"/>
          </pc:sldLayoutMkLst>
        </pc:sldLayoutChg>
      </pc:sldMasterChg>
      <pc:sldMasterChg chg="add del addSldLayout delSldLayout modSldLayout">
        <pc:chgData name="Shreya Sonal" userId="0d3f8f8400124ae5" providerId="Windows Live" clId="Web-{FCFFBE7B-6396-4F7E-9CA6-DF46F025184F}" dt="2023-06-22T19:26:58.993" v="13"/>
        <pc:sldMasterMkLst>
          <pc:docMk/>
          <pc:sldMasterMk cId="1614104084" sldId="2147483684"/>
        </pc:sldMasterMkLst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988955143" sldId="2147483685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209003898" sldId="2147483686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620820327" sldId="2147483687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3395005177" sldId="2147483688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4058484406" sldId="2147483689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1744910530" sldId="2147483690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1719914218" sldId="2147483691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709946879" sldId="2147483692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64172196" sldId="2147483693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2492828681" sldId="2147483694"/>
          </pc:sldLayoutMkLst>
        </pc:sldLayoutChg>
        <pc:sldLayoutChg chg="add del mod replId">
          <pc:chgData name="Shreya Sonal" userId="0d3f8f8400124ae5" providerId="Windows Live" clId="Web-{FCFFBE7B-6396-4F7E-9CA6-DF46F025184F}" dt="2023-06-22T19:26:58.993" v="13"/>
          <pc:sldLayoutMkLst>
            <pc:docMk/>
            <pc:sldMasterMk cId="1614104084" sldId="2147483684"/>
            <pc:sldLayoutMk cId="2785337450" sldId="2147483695"/>
          </pc:sldLayoutMkLst>
        </pc:sldLayoutChg>
      </pc:sldMasterChg>
    </pc:docChg>
  </pc:docChgLst>
  <pc:docChgLst>
    <pc:chgData name="Shreya Sonal" userId="0d3f8f8400124ae5" providerId="Windows Live" clId="Web-{3CA163CF-3B39-4B34-A514-17DF3CCB3D92}"/>
    <pc:docChg chg="addSld modSld">
      <pc:chgData name="Shreya Sonal" userId="0d3f8f8400124ae5" providerId="Windows Live" clId="Web-{3CA163CF-3B39-4B34-A514-17DF3CCB3D92}" dt="2023-06-25T19:06:01.926" v="128" actId="1076"/>
      <pc:docMkLst>
        <pc:docMk/>
      </pc:docMkLst>
      <pc:sldChg chg="addSp delSp modSp modTransition">
        <pc:chgData name="Shreya Sonal" userId="0d3f8f8400124ae5" providerId="Windows Live" clId="Web-{3CA163CF-3B39-4B34-A514-17DF3CCB3D92}" dt="2023-06-25T19:03:52.479" v="119"/>
        <pc:sldMkLst>
          <pc:docMk/>
          <pc:sldMk cId="642474020" sldId="257"/>
        </pc:sldMkLst>
        <pc:spChg chg="mod">
          <ac:chgData name="Shreya Sonal" userId="0d3f8f8400124ae5" providerId="Windows Live" clId="Web-{3CA163CF-3B39-4B34-A514-17DF3CCB3D92}" dt="2023-06-25T18:52:25.069" v="2" actId="1076"/>
          <ac:spMkLst>
            <pc:docMk/>
            <pc:sldMk cId="642474020" sldId="257"/>
            <ac:spMk id="3" creationId="{B6BC4537-B46C-7B2E-D59A-6CB74F4C9BF6}"/>
          </ac:spMkLst>
        </pc:spChg>
        <pc:spChg chg="add del">
          <ac:chgData name="Shreya Sonal" userId="0d3f8f8400124ae5" providerId="Windows Live" clId="Web-{3CA163CF-3B39-4B34-A514-17DF3CCB3D92}" dt="2023-06-25T18:53:01.962" v="4"/>
          <ac:spMkLst>
            <pc:docMk/>
            <pc:sldMk cId="642474020" sldId="257"/>
            <ac:spMk id="5" creationId="{6D597BB0-0915-786A-4A71-5765752021EF}"/>
          </ac:spMkLst>
        </pc:spChg>
        <pc:spChg chg="add del mod">
          <ac:chgData name="Shreya Sonal" userId="0d3f8f8400124ae5" providerId="Windows Live" clId="Web-{3CA163CF-3B39-4B34-A514-17DF3CCB3D92}" dt="2023-06-25T18:58:45.274" v="53" actId="1076"/>
          <ac:spMkLst>
            <pc:docMk/>
            <pc:sldMk cId="642474020" sldId="257"/>
            <ac:spMk id="6" creationId="{5135FA63-5313-F920-4D9D-96BCB0D0AEDA}"/>
          </ac:spMkLst>
        </pc:spChg>
        <pc:spChg chg="add mod">
          <ac:chgData name="Shreya Sonal" userId="0d3f8f8400124ae5" providerId="Windows Live" clId="Web-{3CA163CF-3B39-4B34-A514-17DF3CCB3D92}" dt="2023-06-25T18:55:15.732" v="17" actId="1076"/>
          <ac:spMkLst>
            <pc:docMk/>
            <pc:sldMk cId="642474020" sldId="257"/>
            <ac:spMk id="7" creationId="{6FD51084-AE25-3FA5-6A4D-3F9AA1082274}"/>
          </ac:spMkLst>
        </pc:spChg>
        <pc:spChg chg="add mod">
          <ac:chgData name="Shreya Sonal" userId="0d3f8f8400124ae5" providerId="Windows Live" clId="Web-{3CA163CF-3B39-4B34-A514-17DF3CCB3D92}" dt="2023-06-25T18:58:57.168" v="54" actId="1076"/>
          <ac:spMkLst>
            <pc:docMk/>
            <pc:sldMk cId="642474020" sldId="257"/>
            <ac:spMk id="8" creationId="{6FD51084-AE25-3FA5-6A4D-3F9AA1082274}"/>
          </ac:spMkLst>
        </pc:spChg>
        <pc:spChg chg="add mod">
          <ac:chgData name="Shreya Sonal" userId="0d3f8f8400124ae5" providerId="Windows Live" clId="Web-{3CA163CF-3B39-4B34-A514-17DF3CCB3D92}" dt="2023-06-25T18:58:59.449" v="55" actId="1076"/>
          <ac:spMkLst>
            <pc:docMk/>
            <pc:sldMk cId="642474020" sldId="257"/>
            <ac:spMk id="9" creationId="{6FD51084-AE25-3FA5-6A4D-3F9AA1082274}"/>
          </ac:spMkLst>
        </pc:spChg>
        <pc:spChg chg="add mod">
          <ac:chgData name="Shreya Sonal" userId="0d3f8f8400124ae5" providerId="Windows Live" clId="Web-{3CA163CF-3B39-4B34-A514-17DF3CCB3D92}" dt="2023-06-25T18:55:18.623" v="18" actId="1076"/>
          <ac:spMkLst>
            <pc:docMk/>
            <pc:sldMk cId="642474020" sldId="257"/>
            <ac:spMk id="10" creationId="{6FD51084-AE25-3FA5-6A4D-3F9AA1082274}"/>
          </ac:spMkLst>
        </pc:spChg>
        <pc:spChg chg="add mod">
          <ac:chgData name="Shreya Sonal" userId="0d3f8f8400124ae5" providerId="Windows Live" clId="Web-{3CA163CF-3B39-4B34-A514-17DF3CCB3D92}" dt="2023-06-25T18:55:52.034" v="23" actId="14100"/>
          <ac:spMkLst>
            <pc:docMk/>
            <pc:sldMk cId="642474020" sldId="257"/>
            <ac:spMk id="11" creationId="{6FD51084-AE25-3FA5-6A4D-3F9AA1082274}"/>
          </ac:spMkLst>
        </pc:spChg>
        <pc:spChg chg="add del">
          <ac:chgData name="Shreya Sonal" userId="0d3f8f8400124ae5" providerId="Windows Live" clId="Web-{3CA163CF-3B39-4B34-A514-17DF3CCB3D92}" dt="2023-06-25T18:56:00.471" v="25"/>
          <ac:spMkLst>
            <pc:docMk/>
            <pc:sldMk cId="642474020" sldId="257"/>
            <ac:spMk id="12" creationId="{6FD51084-AE25-3FA5-6A4D-3F9AA1082274}"/>
          </ac:spMkLst>
        </pc:spChg>
        <pc:spChg chg="add mod">
          <ac:chgData name="Shreya Sonal" userId="0d3f8f8400124ae5" providerId="Windows Live" clId="Web-{3CA163CF-3B39-4B34-A514-17DF3CCB3D92}" dt="2023-06-25T18:56:44.473" v="35" actId="1076"/>
          <ac:spMkLst>
            <pc:docMk/>
            <pc:sldMk cId="642474020" sldId="257"/>
            <ac:spMk id="13" creationId="{3185616A-CE67-76EC-8000-3D337B3F54C9}"/>
          </ac:spMkLst>
        </pc:spChg>
        <pc:spChg chg="add mod">
          <ac:chgData name="Shreya Sonal" userId="0d3f8f8400124ae5" providerId="Windows Live" clId="Web-{3CA163CF-3B39-4B34-A514-17DF3CCB3D92}" dt="2023-06-25T18:56:35.895" v="34" actId="1076"/>
          <ac:spMkLst>
            <pc:docMk/>
            <pc:sldMk cId="642474020" sldId="257"/>
            <ac:spMk id="14" creationId="{5325E598-A28E-46FF-BEC4-E6318CA2E50D}"/>
          </ac:spMkLst>
        </pc:spChg>
        <pc:spChg chg="add mod">
          <ac:chgData name="Shreya Sonal" userId="0d3f8f8400124ae5" providerId="Windows Live" clId="Web-{3CA163CF-3B39-4B34-A514-17DF3CCB3D92}" dt="2023-06-25T18:56:33.098" v="33" actId="1076"/>
          <ac:spMkLst>
            <pc:docMk/>
            <pc:sldMk cId="642474020" sldId="257"/>
            <ac:spMk id="15" creationId="{16547102-7CE8-8E78-DA0B-0C88F3F5FD97}"/>
          </ac:spMkLst>
        </pc:spChg>
        <pc:spChg chg="add mod">
          <ac:chgData name="Shreya Sonal" userId="0d3f8f8400124ae5" providerId="Windows Live" clId="Web-{3CA163CF-3B39-4B34-A514-17DF3CCB3D92}" dt="2023-06-25T18:56:29.957" v="32" actId="1076"/>
          <ac:spMkLst>
            <pc:docMk/>
            <pc:sldMk cId="642474020" sldId="257"/>
            <ac:spMk id="16" creationId="{131AC29B-2749-1C7F-2A0E-6F9A20F1E824}"/>
          </ac:spMkLst>
        </pc:spChg>
        <pc:spChg chg="add mod">
          <ac:chgData name="Shreya Sonal" userId="0d3f8f8400124ae5" providerId="Windows Live" clId="Web-{3CA163CF-3B39-4B34-A514-17DF3CCB3D92}" dt="2023-06-25T18:56:22.785" v="31" actId="1076"/>
          <ac:spMkLst>
            <pc:docMk/>
            <pc:sldMk cId="642474020" sldId="257"/>
            <ac:spMk id="17" creationId="{0D3535A9-9CBE-75F8-E62F-C738003A7057}"/>
          </ac:spMkLst>
        </pc:spChg>
        <pc:spChg chg="add mod">
          <ac:chgData name="Shreya Sonal" userId="0d3f8f8400124ae5" providerId="Windows Live" clId="Web-{3CA163CF-3B39-4B34-A514-17DF3CCB3D92}" dt="2023-06-25T18:58:05.992" v="48" actId="14100"/>
          <ac:spMkLst>
            <pc:docMk/>
            <pc:sldMk cId="642474020" sldId="257"/>
            <ac:spMk id="18" creationId="{4CA592D7-8F80-E1B0-EEE3-C0D7627DA4DB}"/>
          </ac:spMkLst>
        </pc:spChg>
        <pc:spChg chg="add mod">
          <ac:chgData name="Shreya Sonal" userId="0d3f8f8400124ae5" providerId="Windows Live" clId="Web-{3CA163CF-3B39-4B34-A514-17DF3CCB3D92}" dt="2023-06-25T18:58:12.930" v="50" actId="14100"/>
          <ac:spMkLst>
            <pc:docMk/>
            <pc:sldMk cId="642474020" sldId="257"/>
            <ac:spMk id="19" creationId="{24CC3260-E639-27A9-EB40-C7568DF68F37}"/>
          </ac:spMkLst>
        </pc:spChg>
        <pc:spChg chg="add mod">
          <ac:chgData name="Shreya Sonal" userId="0d3f8f8400124ae5" providerId="Windows Live" clId="Web-{3CA163CF-3B39-4B34-A514-17DF3CCB3D92}" dt="2023-06-25T18:58:09.633" v="49" actId="14100"/>
          <ac:spMkLst>
            <pc:docMk/>
            <pc:sldMk cId="642474020" sldId="257"/>
            <ac:spMk id="20" creationId="{F36F3F72-B058-491A-00F2-787CFE3FC410}"/>
          </ac:spMkLst>
        </pc:spChg>
        <pc:spChg chg="add mod">
          <ac:chgData name="Shreya Sonal" userId="0d3f8f8400124ae5" providerId="Windows Live" clId="Web-{3CA163CF-3B39-4B34-A514-17DF3CCB3D92}" dt="2023-06-25T18:58:18.273" v="51" actId="14100"/>
          <ac:spMkLst>
            <pc:docMk/>
            <pc:sldMk cId="642474020" sldId="257"/>
            <ac:spMk id="21" creationId="{62A0E3A9-1464-CA92-6B62-96309D861565}"/>
          </ac:spMkLst>
        </pc:spChg>
        <pc:spChg chg="add mod">
          <ac:chgData name="Shreya Sonal" userId="0d3f8f8400124ae5" providerId="Windows Live" clId="Web-{3CA163CF-3B39-4B34-A514-17DF3CCB3D92}" dt="2023-06-25T18:58:25.992" v="52" actId="14100"/>
          <ac:spMkLst>
            <pc:docMk/>
            <pc:sldMk cId="642474020" sldId="257"/>
            <ac:spMk id="22" creationId="{4D1CC44B-2266-21F4-9D87-8CD849D386BC}"/>
          </ac:spMkLst>
        </pc:spChg>
      </pc:sldChg>
      <pc:sldChg chg="modSp add replId modTransition">
        <pc:chgData name="Shreya Sonal" userId="0d3f8f8400124ae5" providerId="Windows Live" clId="Web-{3CA163CF-3B39-4B34-A514-17DF3CCB3D92}" dt="2023-06-25T19:06:01.926" v="128" actId="1076"/>
        <pc:sldMkLst>
          <pc:docMk/>
          <pc:sldMk cId="2690216134" sldId="260"/>
        </pc:sldMkLst>
        <pc:spChg chg="mod">
          <ac:chgData name="Shreya Sonal" userId="0d3f8f8400124ae5" providerId="Windows Live" clId="Web-{3CA163CF-3B39-4B34-A514-17DF3CCB3D92}" dt="2023-06-25T19:06:01.926" v="128" actId="1076"/>
          <ac:spMkLst>
            <pc:docMk/>
            <pc:sldMk cId="2690216134" sldId="260"/>
            <ac:spMk id="3" creationId="{B6BC4537-B46C-7B2E-D59A-6CB74F4C9BF6}"/>
          </ac:spMkLst>
        </pc:spChg>
        <pc:spChg chg="mod">
          <ac:chgData name="Shreya Sonal" userId="0d3f8f8400124ae5" providerId="Windows Live" clId="Web-{3CA163CF-3B39-4B34-A514-17DF3CCB3D92}" dt="2023-06-25T18:59:48.842" v="62" actId="1076"/>
          <ac:spMkLst>
            <pc:docMk/>
            <pc:sldMk cId="2690216134" sldId="260"/>
            <ac:spMk id="6" creationId="{5135FA63-5313-F920-4D9D-96BCB0D0AEDA}"/>
          </ac:spMkLst>
        </pc:spChg>
        <pc:spChg chg="mod">
          <ac:chgData name="Shreya Sonal" userId="0d3f8f8400124ae5" providerId="Windows Live" clId="Web-{3CA163CF-3B39-4B34-A514-17DF3CCB3D92}" dt="2023-06-25T19:01:00.926" v="81" actId="1076"/>
          <ac:spMkLst>
            <pc:docMk/>
            <pc:sldMk cId="2690216134" sldId="260"/>
            <ac:spMk id="7" creationId="{6FD51084-AE25-3FA5-6A4D-3F9AA1082274}"/>
          </ac:spMkLst>
        </pc:spChg>
        <pc:spChg chg="mod">
          <ac:chgData name="Shreya Sonal" userId="0d3f8f8400124ae5" providerId="Windows Live" clId="Web-{3CA163CF-3B39-4B34-A514-17DF3CCB3D92}" dt="2023-06-25T19:03:38.416" v="117" actId="1076"/>
          <ac:spMkLst>
            <pc:docMk/>
            <pc:sldMk cId="2690216134" sldId="260"/>
            <ac:spMk id="8" creationId="{6FD51084-AE25-3FA5-6A4D-3F9AA1082274}"/>
          </ac:spMkLst>
        </pc:spChg>
        <pc:spChg chg="mod">
          <ac:chgData name="Shreya Sonal" userId="0d3f8f8400124ae5" providerId="Windows Live" clId="Web-{3CA163CF-3B39-4B34-A514-17DF3CCB3D92}" dt="2023-06-25T19:04:59.310" v="120" actId="1076"/>
          <ac:spMkLst>
            <pc:docMk/>
            <pc:sldMk cId="2690216134" sldId="260"/>
            <ac:spMk id="9" creationId="{6FD51084-AE25-3FA5-6A4D-3F9AA1082274}"/>
          </ac:spMkLst>
        </pc:spChg>
        <pc:spChg chg="mod">
          <ac:chgData name="Shreya Sonal" userId="0d3f8f8400124ae5" providerId="Windows Live" clId="Web-{3CA163CF-3B39-4B34-A514-17DF3CCB3D92}" dt="2023-06-25T19:00:26.831" v="72" actId="1076"/>
          <ac:spMkLst>
            <pc:docMk/>
            <pc:sldMk cId="2690216134" sldId="260"/>
            <ac:spMk id="10" creationId="{6FD51084-AE25-3FA5-6A4D-3F9AA1082274}"/>
          </ac:spMkLst>
        </pc:spChg>
        <pc:spChg chg="mod">
          <ac:chgData name="Shreya Sonal" userId="0d3f8f8400124ae5" providerId="Windows Live" clId="Web-{3CA163CF-3B39-4B34-A514-17DF3CCB3D92}" dt="2023-06-25T19:00:44.113" v="76" actId="1076"/>
          <ac:spMkLst>
            <pc:docMk/>
            <pc:sldMk cId="2690216134" sldId="260"/>
            <ac:spMk id="11" creationId="{6FD51084-AE25-3FA5-6A4D-3F9AA1082274}"/>
          </ac:spMkLst>
        </pc:spChg>
        <pc:spChg chg="mod">
          <ac:chgData name="Shreya Sonal" userId="0d3f8f8400124ae5" providerId="Windows Live" clId="Web-{3CA163CF-3B39-4B34-A514-17DF3CCB3D92}" dt="2023-06-25T19:00:18.205" v="70" actId="1076"/>
          <ac:spMkLst>
            <pc:docMk/>
            <pc:sldMk cId="2690216134" sldId="260"/>
            <ac:spMk id="13" creationId="{3185616A-CE67-76EC-8000-3D337B3F54C9}"/>
          </ac:spMkLst>
        </pc:spChg>
        <pc:spChg chg="mod">
          <ac:chgData name="Shreya Sonal" userId="0d3f8f8400124ae5" providerId="Windows Live" clId="Web-{3CA163CF-3B39-4B34-A514-17DF3CCB3D92}" dt="2023-06-25T19:03:21.619" v="112" actId="1076"/>
          <ac:spMkLst>
            <pc:docMk/>
            <pc:sldMk cId="2690216134" sldId="260"/>
            <ac:spMk id="14" creationId="{5325E598-A28E-46FF-BEC4-E6318CA2E50D}"/>
          </ac:spMkLst>
        </pc:spChg>
        <pc:spChg chg="mod">
          <ac:chgData name="Shreya Sonal" userId="0d3f8f8400124ae5" providerId="Windows Live" clId="Web-{3CA163CF-3B39-4B34-A514-17DF3CCB3D92}" dt="2023-06-25T19:03:36.244" v="116" actId="1076"/>
          <ac:spMkLst>
            <pc:docMk/>
            <pc:sldMk cId="2690216134" sldId="260"/>
            <ac:spMk id="15" creationId="{16547102-7CE8-8E78-DA0B-0C88F3F5FD97}"/>
          </ac:spMkLst>
        </pc:spChg>
        <pc:spChg chg="mod">
          <ac:chgData name="Shreya Sonal" userId="0d3f8f8400124ae5" providerId="Windows Live" clId="Web-{3CA163CF-3B39-4B34-A514-17DF3CCB3D92}" dt="2023-06-25T19:03:25.244" v="113" actId="1076"/>
          <ac:spMkLst>
            <pc:docMk/>
            <pc:sldMk cId="2690216134" sldId="260"/>
            <ac:spMk id="16" creationId="{131AC29B-2749-1C7F-2A0E-6F9A20F1E824}"/>
          </ac:spMkLst>
        </pc:spChg>
        <pc:spChg chg="mod">
          <ac:chgData name="Shreya Sonal" userId="0d3f8f8400124ae5" providerId="Windows Live" clId="Web-{3CA163CF-3B39-4B34-A514-17DF3CCB3D92}" dt="2023-06-25T19:00:33.222" v="74" actId="1076"/>
          <ac:spMkLst>
            <pc:docMk/>
            <pc:sldMk cId="2690216134" sldId="260"/>
            <ac:spMk id="17" creationId="{0D3535A9-9CBE-75F8-E62F-C738003A7057}"/>
          </ac:spMkLst>
        </pc:spChg>
        <pc:spChg chg="mod">
          <ac:chgData name="Shreya Sonal" userId="0d3f8f8400124ae5" providerId="Windows Live" clId="Web-{3CA163CF-3B39-4B34-A514-17DF3CCB3D92}" dt="2023-06-25T19:03:30.322" v="115" actId="1076"/>
          <ac:spMkLst>
            <pc:docMk/>
            <pc:sldMk cId="2690216134" sldId="260"/>
            <ac:spMk id="18" creationId="{4CA592D7-8F80-E1B0-EEE3-C0D7627DA4DB}"/>
          </ac:spMkLst>
        </pc:spChg>
        <pc:spChg chg="mod">
          <ac:chgData name="Shreya Sonal" userId="0d3f8f8400124ae5" providerId="Windows Live" clId="Web-{3CA163CF-3B39-4B34-A514-17DF3CCB3D92}" dt="2023-06-25T19:03:13.931" v="111" actId="1076"/>
          <ac:spMkLst>
            <pc:docMk/>
            <pc:sldMk cId="2690216134" sldId="260"/>
            <ac:spMk id="19" creationId="{24CC3260-E639-27A9-EB40-C7568DF68F37}"/>
          </ac:spMkLst>
        </pc:spChg>
        <pc:spChg chg="mod">
          <ac:chgData name="Shreya Sonal" userId="0d3f8f8400124ae5" providerId="Windows Live" clId="Web-{3CA163CF-3B39-4B34-A514-17DF3CCB3D92}" dt="2023-06-25T19:03:10.118" v="110" actId="1076"/>
          <ac:spMkLst>
            <pc:docMk/>
            <pc:sldMk cId="2690216134" sldId="260"/>
            <ac:spMk id="20" creationId="{F36F3F72-B058-491A-00F2-787CFE3FC410}"/>
          </ac:spMkLst>
        </pc:spChg>
        <pc:spChg chg="mod">
          <ac:chgData name="Shreya Sonal" userId="0d3f8f8400124ae5" providerId="Windows Live" clId="Web-{3CA163CF-3B39-4B34-A514-17DF3CCB3D92}" dt="2023-06-25T19:03:05.696" v="109" actId="1076"/>
          <ac:spMkLst>
            <pc:docMk/>
            <pc:sldMk cId="2690216134" sldId="260"/>
            <ac:spMk id="21" creationId="{62A0E3A9-1464-CA92-6B62-96309D861565}"/>
          </ac:spMkLst>
        </pc:spChg>
        <pc:spChg chg="mod">
          <ac:chgData name="Shreya Sonal" userId="0d3f8f8400124ae5" providerId="Windows Live" clId="Web-{3CA163CF-3B39-4B34-A514-17DF3CCB3D92}" dt="2023-06-25T19:03:28.291" v="114" actId="1076"/>
          <ac:spMkLst>
            <pc:docMk/>
            <pc:sldMk cId="2690216134" sldId="260"/>
            <ac:spMk id="22" creationId="{4D1CC44B-2266-21F4-9D87-8CD849D386BC}"/>
          </ac:spMkLst>
        </pc:spChg>
      </pc:sldChg>
    </pc:docChg>
  </pc:docChgLst>
  <pc:docChgLst>
    <pc:chgData name="Shreya Sonal" userId="0d3f8f8400124ae5" providerId="Windows Live" clId="Web-{786E583E-788C-4E48-A539-2F76B576F84D}"/>
    <pc:docChg chg="addSld delSld modSld">
      <pc:chgData name="Shreya Sonal" userId="0d3f8f8400124ae5" providerId="Windows Live" clId="Web-{786E583E-788C-4E48-A539-2F76B576F84D}" dt="2023-07-20T21:49:07.990" v="1041"/>
      <pc:docMkLst>
        <pc:docMk/>
      </pc:docMkLst>
      <pc:sldChg chg="modSp del">
        <pc:chgData name="Shreya Sonal" userId="0d3f8f8400124ae5" providerId="Windows Live" clId="Web-{786E583E-788C-4E48-A539-2F76B576F84D}" dt="2023-07-20T21:49:07.990" v="1041"/>
        <pc:sldMkLst>
          <pc:docMk/>
          <pc:sldMk cId="3124016778" sldId="278"/>
        </pc:sldMkLst>
        <pc:spChg chg="mod">
          <ac:chgData name="Shreya Sonal" userId="0d3f8f8400124ae5" providerId="Windows Live" clId="Web-{786E583E-788C-4E48-A539-2F76B576F84D}" dt="2023-07-20T21:34:48.613" v="772" actId="1076"/>
          <ac:spMkLst>
            <pc:docMk/>
            <pc:sldMk cId="3124016778" sldId="278"/>
            <ac:spMk id="26" creationId="{284450C8-C2A1-0ED4-F9A7-CF35C5126F5B}"/>
          </ac:spMkLst>
        </pc:spChg>
      </pc:sldChg>
      <pc:sldChg chg="modSp">
        <pc:chgData name="Shreya Sonal" userId="0d3f8f8400124ae5" providerId="Windows Live" clId="Web-{786E583E-788C-4E48-A539-2F76B576F84D}" dt="2023-07-20T21:34:23.128" v="770" actId="1076"/>
        <pc:sldMkLst>
          <pc:docMk/>
          <pc:sldMk cId="3722911707" sldId="280"/>
        </pc:sldMkLst>
        <pc:spChg chg="mod">
          <ac:chgData name="Shreya Sonal" userId="0d3f8f8400124ae5" providerId="Windows Live" clId="Web-{786E583E-788C-4E48-A539-2F76B576F84D}" dt="2023-07-20T21:34:23.128" v="770" actId="1076"/>
          <ac:spMkLst>
            <pc:docMk/>
            <pc:sldMk cId="3722911707" sldId="280"/>
            <ac:spMk id="39" creationId="{B5B1E171-D3E2-6DA4-E930-482EB7765A60}"/>
          </ac:spMkLst>
        </pc:spChg>
      </pc:sldChg>
      <pc:sldChg chg="addSp delSp modSp">
        <pc:chgData name="Shreya Sonal" userId="0d3f8f8400124ae5" providerId="Windows Live" clId="Web-{786E583E-788C-4E48-A539-2F76B576F84D}" dt="2023-07-20T21:21:55.754" v="496" actId="20577"/>
        <pc:sldMkLst>
          <pc:docMk/>
          <pc:sldMk cId="106365249" sldId="281"/>
        </pc:sldMkLst>
        <pc:spChg chg="add del mod">
          <ac:chgData name="Shreya Sonal" userId="0d3f8f8400124ae5" providerId="Windows Live" clId="Web-{786E583E-788C-4E48-A539-2F76B576F84D}" dt="2023-07-20T21:16:49.089" v="342"/>
          <ac:spMkLst>
            <pc:docMk/>
            <pc:sldMk cId="106365249" sldId="281"/>
            <ac:spMk id="2" creationId="{7B54C371-EFCE-2C44-C312-0C3BFC40DD0E}"/>
          </ac:spMkLst>
        </pc:spChg>
        <pc:spChg chg="mod">
          <ac:chgData name="Shreya Sonal" userId="0d3f8f8400124ae5" providerId="Windows Live" clId="Web-{786E583E-788C-4E48-A539-2F76B576F84D}" dt="2023-07-20T21:21:55.754" v="496" actId="20577"/>
          <ac:spMkLst>
            <pc:docMk/>
            <pc:sldMk cId="106365249" sldId="281"/>
            <ac:spMk id="32" creationId="{73617BC2-2AFA-1F00-5AEA-0B721AEFC34E}"/>
          </ac:spMkLst>
        </pc:spChg>
      </pc:sldChg>
      <pc:sldChg chg="addSp delSp modSp">
        <pc:chgData name="Shreya Sonal" userId="0d3f8f8400124ae5" providerId="Windows Live" clId="Web-{786E583E-788C-4E48-A539-2F76B576F84D}" dt="2023-07-20T21:33:48.470" v="769" actId="1076"/>
        <pc:sldMkLst>
          <pc:docMk/>
          <pc:sldMk cId="3219378712" sldId="296"/>
        </pc:sldMkLst>
        <pc:spChg chg="del">
          <ac:chgData name="Shreya Sonal" userId="0d3f8f8400124ae5" providerId="Windows Live" clId="Web-{786E583E-788C-4E48-A539-2F76B576F84D}" dt="2023-07-20T21:22:42.522" v="497"/>
          <ac:spMkLst>
            <pc:docMk/>
            <pc:sldMk cId="3219378712" sldId="296"/>
            <ac:spMk id="4" creationId="{3C95BDD6-169C-2354-B945-1095941BCDF1}"/>
          </ac:spMkLst>
        </pc:spChg>
        <pc:spChg chg="add mod">
          <ac:chgData name="Shreya Sonal" userId="0d3f8f8400124ae5" providerId="Windows Live" clId="Web-{786E583E-788C-4E48-A539-2F76B576F84D}" dt="2023-07-20T21:33:48.470" v="769" actId="1076"/>
          <ac:spMkLst>
            <pc:docMk/>
            <pc:sldMk cId="3219378712" sldId="296"/>
            <ac:spMk id="5" creationId="{609740FA-50BE-B0F9-A138-C5C7801EA530}"/>
          </ac:spMkLst>
        </pc:spChg>
      </pc:sldChg>
      <pc:sldChg chg="addSp delSp modSp add del">
        <pc:chgData name="Shreya Sonal" userId="0d3f8f8400124ae5" providerId="Windows Live" clId="Web-{786E583E-788C-4E48-A539-2F76B576F84D}" dt="2023-07-20T21:48:18.238" v="1040" actId="1076"/>
        <pc:sldMkLst>
          <pc:docMk/>
          <pc:sldMk cId="605441811" sldId="298"/>
        </pc:sldMkLst>
        <pc:spChg chg="del">
          <ac:chgData name="Shreya Sonal" userId="0d3f8f8400124ae5" providerId="Windows Live" clId="Web-{786E583E-788C-4E48-A539-2F76B576F84D}" dt="2023-07-20T21:35:15.036" v="775"/>
          <ac:spMkLst>
            <pc:docMk/>
            <pc:sldMk cId="605441811" sldId="298"/>
            <ac:spMk id="2" creationId="{C94FA93E-1470-5207-A143-B8D01ABB4F5F}"/>
          </ac:spMkLst>
        </pc:spChg>
        <pc:spChg chg="del">
          <ac:chgData name="Shreya Sonal" userId="0d3f8f8400124ae5" providerId="Windows Live" clId="Web-{786E583E-788C-4E48-A539-2F76B576F84D}" dt="2023-07-20T21:35:11.098" v="774"/>
          <ac:spMkLst>
            <pc:docMk/>
            <pc:sldMk cId="605441811" sldId="298"/>
            <ac:spMk id="3" creationId="{B6BC4537-B46C-7B2E-D59A-6CB74F4C9BF6}"/>
          </ac:spMkLst>
        </pc:spChg>
        <pc:spChg chg="add mod">
          <ac:chgData name="Shreya Sonal" userId="0d3f8f8400124ae5" providerId="Windows Live" clId="Web-{786E583E-788C-4E48-A539-2F76B576F84D}" dt="2023-07-20T21:48:18.238" v="1040" actId="1076"/>
          <ac:spMkLst>
            <pc:docMk/>
            <pc:sldMk cId="605441811" sldId="298"/>
            <ac:spMk id="4" creationId="{768B8A31-5E90-1579-6A52-259ADA96C35C}"/>
          </ac:spMkLst>
        </pc:spChg>
        <pc:spChg chg="mod">
          <ac:chgData name="Shreya Sonal" userId="0d3f8f8400124ae5" providerId="Windows Live" clId="Web-{786E583E-788C-4E48-A539-2F76B576F84D}" dt="2023-07-20T21:43:40.886" v="979" actId="20577"/>
          <ac:spMkLst>
            <pc:docMk/>
            <pc:sldMk cId="605441811" sldId="298"/>
            <ac:spMk id="6" creationId="{5135FA63-5313-F920-4D9D-96BCB0D0AEDA}"/>
          </ac:spMkLst>
        </pc:spChg>
        <pc:spChg chg="mod">
          <ac:chgData name="Shreya Sonal" userId="0d3f8f8400124ae5" providerId="Windows Live" clId="Web-{786E583E-788C-4E48-A539-2F76B576F84D}" dt="2023-07-20T21:39:08.230" v="855"/>
          <ac:spMkLst>
            <pc:docMk/>
            <pc:sldMk cId="605441811" sldId="298"/>
            <ac:spMk id="7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7:45.940" v="1036" actId="1076"/>
          <ac:spMkLst>
            <pc:docMk/>
            <pc:sldMk cId="605441811" sldId="298"/>
            <ac:spMk id="8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8:15.644" v="1039" actId="1076"/>
          <ac:spMkLst>
            <pc:docMk/>
            <pc:sldMk cId="605441811" sldId="298"/>
            <ac:spMk id="9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39:08.246" v="856"/>
          <ac:spMkLst>
            <pc:docMk/>
            <pc:sldMk cId="605441811" sldId="298"/>
            <ac:spMk id="10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39:08.246" v="857"/>
          <ac:spMkLst>
            <pc:docMk/>
            <pc:sldMk cId="605441811" sldId="298"/>
            <ac:spMk id="11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39:08.246" v="858"/>
          <ac:spMkLst>
            <pc:docMk/>
            <pc:sldMk cId="605441811" sldId="298"/>
            <ac:spMk id="13" creationId="{3185616A-CE67-76EC-8000-3D337B3F54C9}"/>
          </ac:spMkLst>
        </pc:spChg>
        <pc:spChg chg="mod">
          <ac:chgData name="Shreya Sonal" userId="0d3f8f8400124ae5" providerId="Windows Live" clId="Web-{786E583E-788C-4E48-A539-2F76B576F84D}" dt="2023-07-20T21:39:08.261" v="859"/>
          <ac:spMkLst>
            <pc:docMk/>
            <pc:sldMk cId="605441811" sldId="298"/>
            <ac:spMk id="14" creationId="{5325E598-A28E-46FF-BEC4-E6318CA2E50D}"/>
          </ac:spMkLst>
        </pc:spChg>
        <pc:spChg chg="mod">
          <ac:chgData name="Shreya Sonal" userId="0d3f8f8400124ae5" providerId="Windows Live" clId="Web-{786E583E-788C-4E48-A539-2F76B576F84D}" dt="2023-07-20T21:48:10.754" v="1038" actId="1076"/>
          <ac:spMkLst>
            <pc:docMk/>
            <pc:sldMk cId="605441811" sldId="298"/>
            <ac:spMk id="15" creationId="{16547102-7CE8-8E78-DA0B-0C88F3F5FD97}"/>
          </ac:spMkLst>
        </pc:spChg>
        <pc:spChg chg="mod">
          <ac:chgData name="Shreya Sonal" userId="0d3f8f8400124ae5" providerId="Windows Live" clId="Web-{786E583E-788C-4E48-A539-2F76B576F84D}" dt="2023-07-20T21:39:08.261" v="860"/>
          <ac:spMkLst>
            <pc:docMk/>
            <pc:sldMk cId="605441811" sldId="298"/>
            <ac:spMk id="16" creationId="{131AC29B-2749-1C7F-2A0E-6F9A20F1E824}"/>
          </ac:spMkLst>
        </pc:spChg>
        <pc:spChg chg="mod">
          <ac:chgData name="Shreya Sonal" userId="0d3f8f8400124ae5" providerId="Windows Live" clId="Web-{786E583E-788C-4E48-A539-2F76B576F84D}" dt="2023-07-20T21:39:08.261" v="861"/>
          <ac:spMkLst>
            <pc:docMk/>
            <pc:sldMk cId="605441811" sldId="298"/>
            <ac:spMk id="17" creationId="{0D3535A9-9CBE-75F8-E62F-C738003A7057}"/>
          </ac:spMkLst>
        </pc:spChg>
        <pc:spChg chg="mod">
          <ac:chgData name="Shreya Sonal" userId="0d3f8f8400124ae5" providerId="Windows Live" clId="Web-{786E583E-788C-4E48-A539-2F76B576F84D}" dt="2023-07-20T21:39:08.277" v="862"/>
          <ac:spMkLst>
            <pc:docMk/>
            <pc:sldMk cId="605441811" sldId="298"/>
            <ac:spMk id="18" creationId="{4CA592D7-8F80-E1B0-EEE3-C0D7627DA4DB}"/>
          </ac:spMkLst>
        </pc:spChg>
        <pc:spChg chg="mod">
          <ac:chgData name="Shreya Sonal" userId="0d3f8f8400124ae5" providerId="Windows Live" clId="Web-{786E583E-788C-4E48-A539-2F76B576F84D}" dt="2023-07-20T21:39:08.277" v="863"/>
          <ac:spMkLst>
            <pc:docMk/>
            <pc:sldMk cId="605441811" sldId="298"/>
            <ac:spMk id="19" creationId="{24CC3260-E639-27A9-EB40-C7568DF68F37}"/>
          </ac:spMkLst>
        </pc:spChg>
        <pc:spChg chg="mod">
          <ac:chgData name="Shreya Sonal" userId="0d3f8f8400124ae5" providerId="Windows Live" clId="Web-{786E583E-788C-4E48-A539-2F76B576F84D}" dt="2023-07-20T21:39:08.277" v="864"/>
          <ac:spMkLst>
            <pc:docMk/>
            <pc:sldMk cId="605441811" sldId="298"/>
            <ac:spMk id="20" creationId="{F36F3F72-B058-491A-00F2-787CFE3FC410}"/>
          </ac:spMkLst>
        </pc:spChg>
        <pc:spChg chg="mod">
          <ac:chgData name="Shreya Sonal" userId="0d3f8f8400124ae5" providerId="Windows Live" clId="Web-{786E583E-788C-4E48-A539-2F76B576F84D}" dt="2023-07-20T21:39:08.293" v="865"/>
          <ac:spMkLst>
            <pc:docMk/>
            <pc:sldMk cId="605441811" sldId="298"/>
            <ac:spMk id="21" creationId="{62A0E3A9-1464-CA92-6B62-96309D861565}"/>
          </ac:spMkLst>
        </pc:spChg>
        <pc:spChg chg="mod">
          <ac:chgData name="Shreya Sonal" userId="0d3f8f8400124ae5" providerId="Windows Live" clId="Web-{786E583E-788C-4E48-A539-2F76B576F84D}" dt="2023-07-20T21:39:08.293" v="866"/>
          <ac:spMkLst>
            <pc:docMk/>
            <pc:sldMk cId="605441811" sldId="298"/>
            <ac:spMk id="22" creationId="{4D1CC44B-2266-21F4-9D87-8CD849D386BC}"/>
          </ac:spMkLst>
        </pc:spChg>
      </pc:sldChg>
      <pc:sldChg chg="modSp add replId">
        <pc:chgData name="Shreya Sonal" userId="0d3f8f8400124ae5" providerId="Windows Live" clId="Web-{786E583E-788C-4E48-A539-2F76B576F84D}" dt="2023-07-20T21:40:23.076" v="930"/>
        <pc:sldMkLst>
          <pc:docMk/>
          <pc:sldMk cId="1713424843" sldId="299"/>
        </pc:sldMkLst>
        <pc:spChg chg="mod">
          <ac:chgData name="Shreya Sonal" userId="0d3f8f8400124ae5" providerId="Windows Live" clId="Web-{786E583E-788C-4E48-A539-2F76B576F84D}" dt="2023-07-20T21:40:23.076" v="930"/>
          <ac:spMkLst>
            <pc:docMk/>
            <pc:sldMk cId="1713424843" sldId="299"/>
            <ac:spMk id="6" creationId="{5135FA63-5313-F920-4D9D-96BCB0D0AEDA}"/>
          </ac:spMkLst>
        </pc:spChg>
        <pc:spChg chg="mod">
          <ac:chgData name="Shreya Sonal" userId="0d3f8f8400124ae5" providerId="Windows Live" clId="Web-{786E583E-788C-4E48-A539-2F76B576F84D}" dt="2023-07-20T21:40:23.060" v="929"/>
          <ac:spMkLst>
            <pc:docMk/>
            <pc:sldMk cId="1713424843" sldId="299"/>
            <ac:spMk id="7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0:23.060" v="928"/>
          <ac:spMkLst>
            <pc:docMk/>
            <pc:sldMk cId="1713424843" sldId="299"/>
            <ac:spMk id="8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0:23.060" v="927"/>
          <ac:spMkLst>
            <pc:docMk/>
            <pc:sldMk cId="1713424843" sldId="299"/>
            <ac:spMk id="9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0:23.060" v="926"/>
          <ac:spMkLst>
            <pc:docMk/>
            <pc:sldMk cId="1713424843" sldId="299"/>
            <ac:spMk id="10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0:23.060" v="925"/>
          <ac:spMkLst>
            <pc:docMk/>
            <pc:sldMk cId="1713424843" sldId="299"/>
            <ac:spMk id="11" creationId="{6FD51084-AE25-3FA5-6A4D-3F9AA1082274}"/>
          </ac:spMkLst>
        </pc:spChg>
        <pc:spChg chg="mod">
          <ac:chgData name="Shreya Sonal" userId="0d3f8f8400124ae5" providerId="Windows Live" clId="Web-{786E583E-788C-4E48-A539-2F76B576F84D}" dt="2023-07-20T21:40:23.060" v="924"/>
          <ac:spMkLst>
            <pc:docMk/>
            <pc:sldMk cId="1713424843" sldId="299"/>
            <ac:spMk id="13" creationId="{3185616A-CE67-76EC-8000-3D337B3F54C9}"/>
          </ac:spMkLst>
        </pc:spChg>
        <pc:spChg chg="mod">
          <ac:chgData name="Shreya Sonal" userId="0d3f8f8400124ae5" providerId="Windows Live" clId="Web-{786E583E-788C-4E48-A539-2F76B576F84D}" dt="2023-07-20T21:40:23.060" v="923"/>
          <ac:spMkLst>
            <pc:docMk/>
            <pc:sldMk cId="1713424843" sldId="299"/>
            <ac:spMk id="14" creationId="{5325E598-A28E-46FF-BEC4-E6318CA2E50D}"/>
          </ac:spMkLst>
        </pc:spChg>
        <pc:spChg chg="mod">
          <ac:chgData name="Shreya Sonal" userId="0d3f8f8400124ae5" providerId="Windows Live" clId="Web-{786E583E-788C-4E48-A539-2F76B576F84D}" dt="2023-07-20T21:40:23.060" v="922"/>
          <ac:spMkLst>
            <pc:docMk/>
            <pc:sldMk cId="1713424843" sldId="299"/>
            <ac:spMk id="15" creationId="{16547102-7CE8-8E78-DA0B-0C88F3F5FD97}"/>
          </ac:spMkLst>
        </pc:spChg>
        <pc:spChg chg="mod">
          <ac:chgData name="Shreya Sonal" userId="0d3f8f8400124ae5" providerId="Windows Live" clId="Web-{786E583E-788C-4E48-A539-2F76B576F84D}" dt="2023-07-20T21:40:23.060" v="921"/>
          <ac:spMkLst>
            <pc:docMk/>
            <pc:sldMk cId="1713424843" sldId="299"/>
            <ac:spMk id="16" creationId="{131AC29B-2749-1C7F-2A0E-6F9A20F1E824}"/>
          </ac:spMkLst>
        </pc:spChg>
        <pc:spChg chg="mod">
          <ac:chgData name="Shreya Sonal" userId="0d3f8f8400124ae5" providerId="Windows Live" clId="Web-{786E583E-788C-4E48-A539-2F76B576F84D}" dt="2023-07-20T21:40:23.060" v="920"/>
          <ac:spMkLst>
            <pc:docMk/>
            <pc:sldMk cId="1713424843" sldId="299"/>
            <ac:spMk id="17" creationId="{0D3535A9-9CBE-75F8-E62F-C738003A7057}"/>
          </ac:spMkLst>
        </pc:spChg>
        <pc:spChg chg="mod">
          <ac:chgData name="Shreya Sonal" userId="0d3f8f8400124ae5" providerId="Windows Live" clId="Web-{786E583E-788C-4E48-A539-2F76B576F84D}" dt="2023-07-20T21:40:23.060" v="919"/>
          <ac:spMkLst>
            <pc:docMk/>
            <pc:sldMk cId="1713424843" sldId="299"/>
            <ac:spMk id="18" creationId="{4CA592D7-8F80-E1B0-EEE3-C0D7627DA4DB}"/>
          </ac:spMkLst>
        </pc:spChg>
        <pc:spChg chg="mod">
          <ac:chgData name="Shreya Sonal" userId="0d3f8f8400124ae5" providerId="Windows Live" clId="Web-{786E583E-788C-4E48-A539-2F76B576F84D}" dt="2023-07-20T21:40:23.060" v="918"/>
          <ac:spMkLst>
            <pc:docMk/>
            <pc:sldMk cId="1713424843" sldId="299"/>
            <ac:spMk id="19" creationId="{24CC3260-E639-27A9-EB40-C7568DF68F37}"/>
          </ac:spMkLst>
        </pc:spChg>
        <pc:spChg chg="mod">
          <ac:chgData name="Shreya Sonal" userId="0d3f8f8400124ae5" providerId="Windows Live" clId="Web-{786E583E-788C-4E48-A539-2F76B576F84D}" dt="2023-07-20T21:40:23.060" v="917"/>
          <ac:spMkLst>
            <pc:docMk/>
            <pc:sldMk cId="1713424843" sldId="299"/>
            <ac:spMk id="20" creationId="{F36F3F72-B058-491A-00F2-787CFE3FC410}"/>
          </ac:spMkLst>
        </pc:spChg>
        <pc:spChg chg="mod">
          <ac:chgData name="Shreya Sonal" userId="0d3f8f8400124ae5" providerId="Windows Live" clId="Web-{786E583E-788C-4E48-A539-2F76B576F84D}" dt="2023-07-20T21:40:23.060" v="916"/>
          <ac:spMkLst>
            <pc:docMk/>
            <pc:sldMk cId="1713424843" sldId="299"/>
            <ac:spMk id="21" creationId="{62A0E3A9-1464-CA92-6B62-96309D861565}"/>
          </ac:spMkLst>
        </pc:spChg>
        <pc:spChg chg="mod">
          <ac:chgData name="Shreya Sonal" userId="0d3f8f8400124ae5" providerId="Windows Live" clId="Web-{786E583E-788C-4E48-A539-2F76B576F84D}" dt="2023-07-20T21:40:23.060" v="915"/>
          <ac:spMkLst>
            <pc:docMk/>
            <pc:sldMk cId="1713424843" sldId="299"/>
            <ac:spMk id="22" creationId="{4D1CC44B-2266-21F4-9D87-8CD849D386BC}"/>
          </ac:spMkLst>
        </pc:spChg>
      </pc:sldChg>
    </pc:docChg>
  </pc:docChgLst>
  <pc:docChgLst>
    <pc:chgData name="Shreya Sonal" userId="0d3f8f8400124ae5" providerId="Windows Live" clId="Web-{BA290483-F1DE-4932-883B-50F50604F71A}"/>
    <pc:docChg chg="modSld">
      <pc:chgData name="Shreya Sonal" userId="0d3f8f8400124ae5" providerId="Windows Live" clId="Web-{BA290483-F1DE-4932-883B-50F50604F71A}" dt="2023-07-18T21:39:53.991" v="297"/>
      <pc:docMkLst>
        <pc:docMk/>
      </pc:docMkLst>
      <pc:sldChg chg="addSp delSp modSp">
        <pc:chgData name="Shreya Sonal" userId="0d3f8f8400124ae5" providerId="Windows Live" clId="Web-{BA290483-F1DE-4932-883B-50F50604F71A}" dt="2023-07-18T21:10:47.120" v="157"/>
        <pc:sldMkLst>
          <pc:docMk/>
          <pc:sldMk cId="642474020" sldId="257"/>
        </pc:sldMkLst>
        <pc:spChg chg="add del mod">
          <ac:chgData name="Shreya Sonal" userId="0d3f8f8400124ae5" providerId="Windows Live" clId="Web-{BA290483-F1DE-4932-883B-50F50604F71A}" dt="2023-07-18T21:10:21.479" v="154"/>
          <ac:spMkLst>
            <pc:docMk/>
            <pc:sldMk cId="642474020" sldId="257"/>
            <ac:spMk id="5" creationId="{A2C5BBE5-6CCE-1867-87CC-3281A7B9C4F7}"/>
          </ac:spMkLst>
        </pc:spChg>
        <pc:spChg chg="add mod">
          <ac:chgData name="Shreya Sonal" userId="0d3f8f8400124ae5" providerId="Windows Live" clId="Web-{BA290483-F1DE-4932-883B-50F50604F71A}" dt="2023-07-18T21:10:47.120" v="157"/>
          <ac:spMkLst>
            <pc:docMk/>
            <pc:sldMk cId="642474020" sldId="257"/>
            <ac:spMk id="12" creationId="{2C7F188E-570E-EEAE-CD26-A0BBA38349E8}"/>
          </ac:spMkLst>
        </pc:spChg>
        <pc:spChg chg="mod">
          <ac:chgData name="Shreya Sonal" userId="0d3f8f8400124ae5" providerId="Windows Live" clId="Web-{BA290483-F1DE-4932-883B-50F50604F71A}" dt="2023-07-18T21:02:01.743" v="107" actId="1076"/>
          <ac:spMkLst>
            <pc:docMk/>
            <pc:sldMk cId="642474020" sldId="257"/>
            <ac:spMk id="20" creationId="{F36F3F72-B058-491A-00F2-787CFE3FC410}"/>
          </ac:spMkLst>
        </pc:spChg>
      </pc:sldChg>
      <pc:sldChg chg="addSp modSp">
        <pc:chgData name="Shreya Sonal" userId="0d3f8f8400124ae5" providerId="Windows Live" clId="Web-{BA290483-F1DE-4932-883B-50F50604F71A}" dt="2023-07-18T21:20:42.661" v="265" actId="1076"/>
        <pc:sldMkLst>
          <pc:docMk/>
          <pc:sldMk cId="193619319" sldId="259"/>
        </pc:sldMkLst>
        <pc:spChg chg="add mod">
          <ac:chgData name="Shreya Sonal" userId="0d3f8f8400124ae5" providerId="Windows Live" clId="Web-{BA290483-F1DE-4932-883B-50F50604F71A}" dt="2023-07-18T21:20:42.661" v="265" actId="1076"/>
          <ac:spMkLst>
            <pc:docMk/>
            <pc:sldMk cId="193619319" sldId="259"/>
            <ac:spMk id="3" creationId="{977A33E7-FB2D-BBBA-4283-B7C21E11BDDC}"/>
          </ac:spMkLst>
        </pc:spChg>
        <pc:spChg chg="mod">
          <ac:chgData name="Shreya Sonal" userId="0d3f8f8400124ae5" providerId="Windows Live" clId="Web-{BA290483-F1DE-4932-883B-50F50604F71A}" dt="2023-07-18T21:19:44.880" v="261"/>
          <ac:spMkLst>
            <pc:docMk/>
            <pc:sldMk cId="193619319" sldId="259"/>
            <ac:spMk id="17" creationId="{3DACFF66-0CB2-A400-6038-BA609D88FA10}"/>
          </ac:spMkLst>
        </pc:spChg>
        <pc:grpChg chg="mod">
          <ac:chgData name="Shreya Sonal" userId="0d3f8f8400124ae5" providerId="Windows Live" clId="Web-{BA290483-F1DE-4932-883B-50F50604F71A}" dt="2023-07-18T21:19:31.067" v="258" actId="1076"/>
          <ac:grpSpMkLst>
            <pc:docMk/>
            <pc:sldMk cId="193619319" sldId="259"/>
            <ac:grpSpMk id="16" creationId="{53FA48F1-E740-EA85-0588-5201F0680EAA}"/>
          </ac:grpSpMkLst>
        </pc:grpChg>
      </pc:sldChg>
      <pc:sldChg chg="addSp delSp modSp">
        <pc:chgData name="Shreya Sonal" userId="0d3f8f8400124ae5" providerId="Windows Live" clId="Web-{BA290483-F1DE-4932-883B-50F50604F71A}" dt="2023-07-18T21:11:21.878" v="161" actId="1076"/>
        <pc:sldMkLst>
          <pc:docMk/>
          <pc:sldMk cId="2690216134" sldId="260"/>
        </pc:sldMkLst>
        <pc:spChg chg="add del mod">
          <ac:chgData name="Shreya Sonal" userId="0d3f8f8400124ae5" providerId="Windows Live" clId="Web-{BA290483-F1DE-4932-883B-50F50604F71A}" dt="2023-07-18T21:11:15.925" v="159"/>
          <ac:spMkLst>
            <pc:docMk/>
            <pc:sldMk cId="2690216134" sldId="260"/>
            <ac:spMk id="5" creationId="{F511BFD2-D5D3-D9C5-6B06-38A6497FB9C2}"/>
          </ac:spMkLst>
        </pc:spChg>
        <pc:spChg chg="add mod">
          <ac:chgData name="Shreya Sonal" userId="0d3f8f8400124ae5" providerId="Windows Live" clId="Web-{BA290483-F1DE-4932-883B-50F50604F71A}" dt="2023-07-18T21:11:21.878" v="161" actId="1076"/>
          <ac:spMkLst>
            <pc:docMk/>
            <pc:sldMk cId="2690216134" sldId="260"/>
            <ac:spMk id="23" creationId="{CE04D1B3-F724-830F-743C-CFF19C4E4C4A}"/>
          </ac:spMkLst>
        </pc:spChg>
      </pc:sldChg>
      <pc:sldChg chg="addSp delSp modSp">
        <pc:chgData name="Shreya Sonal" userId="0d3f8f8400124ae5" providerId="Windows Live" clId="Web-{BA290483-F1DE-4932-883B-50F50604F71A}" dt="2023-07-18T21:11:56.957" v="166" actId="1076"/>
        <pc:sldMkLst>
          <pc:docMk/>
          <pc:sldMk cId="1171605763" sldId="261"/>
        </pc:sldMkLst>
        <pc:spChg chg="add del mod">
          <ac:chgData name="Shreya Sonal" userId="0d3f8f8400124ae5" providerId="Windows Live" clId="Web-{BA290483-F1DE-4932-883B-50F50604F71A}" dt="2023-07-18T21:11:31.925" v="163"/>
          <ac:spMkLst>
            <pc:docMk/>
            <pc:sldMk cId="1171605763" sldId="261"/>
            <ac:spMk id="4" creationId="{D250EE06-517F-E795-F192-60D134DC1A3D}"/>
          </ac:spMkLst>
        </pc:spChg>
        <pc:spChg chg="add mod">
          <ac:chgData name="Shreya Sonal" userId="0d3f8f8400124ae5" providerId="Windows Live" clId="Web-{BA290483-F1DE-4932-883B-50F50604F71A}" dt="2023-07-18T21:11:56.957" v="166" actId="1076"/>
          <ac:spMkLst>
            <pc:docMk/>
            <pc:sldMk cId="1171605763" sldId="261"/>
            <ac:spMk id="38" creationId="{3ABA0CC2-13A5-1C2D-FD83-DACD91697B23}"/>
          </ac:spMkLst>
        </pc:spChg>
        <pc:picChg chg="mod">
          <ac:chgData name="Shreya Sonal" userId="0d3f8f8400124ae5" providerId="Windows Live" clId="Web-{BA290483-F1DE-4932-883B-50F50604F71A}" dt="2023-07-18T21:03:00.307" v="115" actId="1076"/>
          <ac:picMkLst>
            <pc:docMk/>
            <pc:sldMk cId="1171605763" sldId="261"/>
            <ac:picMk id="5" creationId="{65FB2D66-A92C-7691-096B-939E052C58BD}"/>
          </ac:picMkLst>
        </pc:picChg>
      </pc:sldChg>
      <pc:sldChg chg="addSp delSp modSp">
        <pc:chgData name="Shreya Sonal" userId="0d3f8f8400124ae5" providerId="Windows Live" clId="Web-{BA290483-F1DE-4932-883B-50F50604F71A}" dt="2023-07-18T21:15:51.792" v="217" actId="1076"/>
        <pc:sldMkLst>
          <pc:docMk/>
          <pc:sldMk cId="2187713664" sldId="268"/>
        </pc:sldMkLst>
        <pc:spChg chg="add del mod">
          <ac:chgData name="Shreya Sonal" userId="0d3f8f8400124ae5" providerId="Windows Live" clId="Web-{BA290483-F1DE-4932-883B-50F50604F71A}" dt="2023-07-18T21:12:52.038" v="173"/>
          <ac:spMkLst>
            <pc:docMk/>
            <pc:sldMk cId="2187713664" sldId="268"/>
            <ac:spMk id="4" creationId="{F0A3999C-C99C-643A-31C5-DA7F5715A6D3}"/>
          </ac:spMkLst>
        </pc:spChg>
        <pc:spChg chg="mod">
          <ac:chgData name="Shreya Sonal" userId="0d3f8f8400124ae5" providerId="Windows Live" clId="Web-{BA290483-F1DE-4932-883B-50F50604F71A}" dt="2023-07-18T21:07:28.318" v="139" actId="1076"/>
          <ac:spMkLst>
            <pc:docMk/>
            <pc:sldMk cId="2187713664" sldId="268"/>
            <ac:spMk id="9" creationId="{6FD51084-AE25-3FA5-6A4D-3F9AA1082274}"/>
          </ac:spMkLst>
        </pc:spChg>
        <pc:spChg chg="add mod">
          <ac:chgData name="Shreya Sonal" userId="0d3f8f8400124ae5" providerId="Windows Live" clId="Web-{BA290483-F1DE-4932-883B-50F50604F71A}" dt="2023-07-18T21:15:51.792" v="217" actId="1076"/>
          <ac:spMkLst>
            <pc:docMk/>
            <pc:sldMk cId="2187713664" sldId="268"/>
            <ac:spMk id="23" creationId="{5ACF20AD-7CA5-12FB-C157-900281E65BE7}"/>
          </ac:spMkLst>
        </pc:spChg>
      </pc:sldChg>
      <pc:sldChg chg="addSp delSp modSp">
        <pc:chgData name="Shreya Sonal" userId="0d3f8f8400124ae5" providerId="Windows Live" clId="Web-{BA290483-F1DE-4932-883B-50F50604F71A}" dt="2023-07-18T21:16:16.529" v="221" actId="1076"/>
        <pc:sldMkLst>
          <pc:docMk/>
          <pc:sldMk cId="1697805187" sldId="269"/>
        </pc:sldMkLst>
        <pc:spChg chg="add del mod">
          <ac:chgData name="Shreya Sonal" userId="0d3f8f8400124ae5" providerId="Windows Live" clId="Web-{BA290483-F1DE-4932-883B-50F50604F71A}" dt="2023-07-18T21:16:08.949" v="219"/>
          <ac:spMkLst>
            <pc:docMk/>
            <pc:sldMk cId="1697805187" sldId="269"/>
            <ac:spMk id="4" creationId="{E28FCD33-C8C4-DDCD-8641-E585EEBE1470}"/>
          </ac:spMkLst>
        </pc:spChg>
        <pc:spChg chg="add mod">
          <ac:chgData name="Shreya Sonal" userId="0d3f8f8400124ae5" providerId="Windows Live" clId="Web-{BA290483-F1DE-4932-883B-50F50604F71A}" dt="2023-07-18T21:16:16.529" v="221" actId="1076"/>
          <ac:spMkLst>
            <pc:docMk/>
            <pc:sldMk cId="1697805187" sldId="269"/>
            <ac:spMk id="28" creationId="{CC5E4A59-7408-E968-EA5D-37887FEB456E}"/>
          </ac:spMkLst>
        </pc:spChg>
      </pc:sldChg>
      <pc:sldChg chg="addSp modSp">
        <pc:chgData name="Shreya Sonal" userId="0d3f8f8400124ae5" providerId="Windows Live" clId="Web-{BA290483-F1DE-4932-883B-50F50604F71A}" dt="2023-07-18T21:17:27.017" v="237" actId="1076"/>
        <pc:sldMkLst>
          <pc:docMk/>
          <pc:sldMk cId="4101516404" sldId="270"/>
        </pc:sldMkLst>
        <pc:spChg chg="add mod">
          <ac:chgData name="Shreya Sonal" userId="0d3f8f8400124ae5" providerId="Windows Live" clId="Web-{BA290483-F1DE-4932-883B-50F50604F71A}" dt="2023-07-18T21:17:27.017" v="237" actId="1076"/>
          <ac:spMkLst>
            <pc:docMk/>
            <pc:sldMk cId="4101516404" sldId="270"/>
            <ac:spMk id="4" creationId="{72B23DE8-35CC-B5E1-4AF0-00A673B65DF9}"/>
          </ac:spMkLst>
        </pc:spChg>
      </pc:sldChg>
      <pc:sldChg chg="addSp delSp modSp">
        <pc:chgData name="Shreya Sonal" userId="0d3f8f8400124ae5" providerId="Windows Live" clId="Web-{BA290483-F1DE-4932-883B-50F50604F71A}" dt="2023-07-18T21:15:35.245" v="216" actId="20577"/>
        <pc:sldMkLst>
          <pc:docMk/>
          <pc:sldMk cId="90187485" sldId="271"/>
        </pc:sldMkLst>
        <pc:spChg chg="add del mod">
          <ac:chgData name="Shreya Sonal" userId="0d3f8f8400124ae5" providerId="Windows Live" clId="Web-{BA290483-F1DE-4932-883B-50F50604F71A}" dt="2023-07-18T21:12:35.021" v="170"/>
          <ac:spMkLst>
            <pc:docMk/>
            <pc:sldMk cId="90187485" sldId="271"/>
            <ac:spMk id="4" creationId="{4934B433-4B25-9A5E-C6D0-503BB74328BB}"/>
          </ac:spMkLst>
        </pc:spChg>
        <pc:spChg chg="add mod">
          <ac:chgData name="Shreya Sonal" userId="0d3f8f8400124ae5" providerId="Windows Live" clId="Web-{BA290483-F1DE-4932-883B-50F50604F71A}" dt="2023-07-18T21:12:42.772" v="172" actId="1076"/>
          <ac:spMkLst>
            <pc:docMk/>
            <pc:sldMk cId="90187485" sldId="271"/>
            <ac:spMk id="27" creationId="{9E86D67C-1F31-8FF5-4C51-AD17D5B5A7A9}"/>
          </ac:spMkLst>
        </pc:spChg>
        <pc:spChg chg="mod">
          <ac:chgData name="Shreya Sonal" userId="0d3f8f8400124ae5" providerId="Windows Live" clId="Web-{BA290483-F1DE-4932-883B-50F50604F71A}" dt="2023-07-18T21:15:35.245" v="216" actId="20577"/>
          <ac:spMkLst>
            <pc:docMk/>
            <pc:sldMk cId="90187485" sldId="271"/>
            <ac:spMk id="30" creationId="{68FEB127-B074-9BF8-20C7-540E96E1AA18}"/>
          </ac:spMkLst>
        </pc:spChg>
      </pc:sldChg>
      <pc:sldChg chg="addSp delSp modSp">
        <pc:chgData name="Shreya Sonal" userId="0d3f8f8400124ae5" providerId="Windows Live" clId="Web-{BA290483-F1DE-4932-883B-50F50604F71A}" dt="2023-07-18T21:15:13.401" v="208" actId="1076"/>
        <pc:sldMkLst>
          <pc:docMk/>
          <pc:sldMk cId="1508793830" sldId="272"/>
        </pc:sldMkLst>
        <pc:spChg chg="add del mod">
          <ac:chgData name="Shreya Sonal" userId="0d3f8f8400124ae5" providerId="Windows Live" clId="Web-{BA290483-F1DE-4932-883B-50F50604F71A}" dt="2023-07-18T21:13:16.398" v="176"/>
          <ac:spMkLst>
            <pc:docMk/>
            <pc:sldMk cId="1508793830" sldId="272"/>
            <ac:spMk id="4" creationId="{98D2842F-83AE-FAF3-C094-BE7E1EB9140F}"/>
          </ac:spMkLst>
        </pc:spChg>
        <pc:spChg chg="add mod">
          <ac:chgData name="Shreya Sonal" userId="0d3f8f8400124ae5" providerId="Windows Live" clId="Web-{BA290483-F1DE-4932-883B-50F50604F71A}" dt="2023-07-18T21:15:13.401" v="208" actId="1076"/>
          <ac:spMkLst>
            <pc:docMk/>
            <pc:sldMk cId="1508793830" sldId="272"/>
            <ac:spMk id="26" creationId="{70D49FE9-BD0C-9769-1B55-586C58C28EA5}"/>
          </ac:spMkLst>
        </pc:spChg>
        <pc:spChg chg="mod">
          <ac:chgData name="Shreya Sonal" userId="0d3f8f8400124ae5" providerId="Windows Live" clId="Web-{BA290483-F1DE-4932-883B-50F50604F71A}" dt="2023-07-18T21:15:05.853" v="206" actId="20577"/>
          <ac:spMkLst>
            <pc:docMk/>
            <pc:sldMk cId="1508793830" sldId="272"/>
            <ac:spMk id="30" creationId="{68FEB127-B074-9BF8-20C7-540E96E1AA18}"/>
          </ac:spMkLst>
        </pc:spChg>
      </pc:sldChg>
      <pc:sldChg chg="addSp modSp">
        <pc:chgData name="Shreya Sonal" userId="0d3f8f8400124ae5" providerId="Windows Live" clId="Web-{BA290483-F1DE-4932-883B-50F50604F71A}" dt="2023-07-18T21:17:11.079" v="235" actId="1076"/>
        <pc:sldMkLst>
          <pc:docMk/>
          <pc:sldMk cId="267692339" sldId="274"/>
        </pc:sldMkLst>
        <pc:spChg chg="add mod">
          <ac:chgData name="Shreya Sonal" userId="0d3f8f8400124ae5" providerId="Windows Live" clId="Web-{BA290483-F1DE-4932-883B-50F50604F71A}" dt="2023-07-18T21:17:01.889" v="234" actId="1076"/>
          <ac:spMkLst>
            <pc:docMk/>
            <pc:sldMk cId="267692339" sldId="274"/>
            <ac:spMk id="4" creationId="{4DAFE5BF-2A86-8300-152F-EAE8EF59C496}"/>
          </ac:spMkLst>
        </pc:spChg>
        <pc:spChg chg="mod">
          <ac:chgData name="Shreya Sonal" userId="0d3f8f8400124ae5" providerId="Windows Live" clId="Web-{BA290483-F1DE-4932-883B-50F50604F71A}" dt="2023-07-18T21:17:11.079" v="235" actId="1076"/>
          <ac:spMkLst>
            <pc:docMk/>
            <pc:sldMk cId="267692339" sldId="274"/>
            <ac:spMk id="30" creationId="{68FEB127-B074-9BF8-20C7-540E96E1AA18}"/>
          </ac:spMkLst>
        </pc:spChg>
      </pc:sldChg>
      <pc:sldChg chg="addSp modSp">
        <pc:chgData name="Shreya Sonal" userId="0d3f8f8400124ae5" providerId="Windows Live" clId="Web-{BA290483-F1DE-4932-883B-50F50604F71A}" dt="2023-07-18T21:19:20.927" v="257" actId="1076"/>
        <pc:sldMkLst>
          <pc:docMk/>
          <pc:sldMk cId="1465915388" sldId="275"/>
        </pc:sldMkLst>
        <pc:spChg chg="add mod">
          <ac:chgData name="Shreya Sonal" userId="0d3f8f8400124ae5" providerId="Windows Live" clId="Web-{BA290483-F1DE-4932-883B-50F50604F71A}" dt="2023-07-18T21:19:20.927" v="257" actId="1076"/>
          <ac:spMkLst>
            <pc:docMk/>
            <pc:sldMk cId="1465915388" sldId="275"/>
            <ac:spMk id="4" creationId="{6141351A-D640-3605-5F71-220B3660CDB9}"/>
          </ac:spMkLst>
        </pc:spChg>
        <pc:spChg chg="mod">
          <ac:chgData name="Shreya Sonal" userId="0d3f8f8400124ae5" providerId="Windows Live" clId="Web-{BA290483-F1DE-4932-883B-50F50604F71A}" dt="2023-07-18T21:19:06.129" v="256" actId="1076"/>
          <ac:spMkLst>
            <pc:docMk/>
            <pc:sldMk cId="1465915388" sldId="275"/>
            <ac:spMk id="30" creationId="{68FEB127-B074-9BF8-20C7-540E96E1AA18}"/>
          </ac:spMkLst>
        </pc:spChg>
      </pc:sldChg>
      <pc:sldChg chg="addSp delSp modSp">
        <pc:chgData name="Shreya Sonal" userId="0d3f8f8400124ae5" providerId="Windows Live" clId="Web-{BA290483-F1DE-4932-883B-50F50604F71A}" dt="2023-07-18T21:12:18.427" v="169" actId="1076"/>
        <pc:sldMkLst>
          <pc:docMk/>
          <pc:sldMk cId="2211105103" sldId="276"/>
        </pc:sldMkLst>
        <pc:spChg chg="add del mod">
          <ac:chgData name="Shreya Sonal" userId="0d3f8f8400124ae5" providerId="Windows Live" clId="Web-{BA290483-F1DE-4932-883B-50F50604F71A}" dt="2023-07-18T21:12:08.723" v="167"/>
          <ac:spMkLst>
            <pc:docMk/>
            <pc:sldMk cId="2211105103" sldId="276"/>
            <ac:spMk id="4" creationId="{A908F4C3-31BE-D52C-09C8-3F97920B1A79}"/>
          </ac:spMkLst>
        </pc:spChg>
        <pc:spChg chg="add mod">
          <ac:chgData name="Shreya Sonal" userId="0d3f8f8400124ae5" providerId="Windows Live" clId="Web-{BA290483-F1DE-4932-883B-50F50604F71A}" dt="2023-07-18T21:12:18.427" v="169" actId="1076"/>
          <ac:spMkLst>
            <pc:docMk/>
            <pc:sldMk cId="2211105103" sldId="276"/>
            <ac:spMk id="28" creationId="{E015C8B7-E377-A536-BC6B-55474F137987}"/>
          </ac:spMkLst>
        </pc:spChg>
        <pc:picChg chg="mod">
          <ac:chgData name="Shreya Sonal" userId="0d3f8f8400124ae5" providerId="Windows Live" clId="Web-{BA290483-F1DE-4932-883B-50F50604F71A}" dt="2023-07-18T21:05:31.592" v="127" actId="1076"/>
          <ac:picMkLst>
            <pc:docMk/>
            <pc:sldMk cId="2211105103" sldId="276"/>
            <ac:picMk id="5" creationId="{65FB2D66-A92C-7691-096B-939E052C58BD}"/>
          </ac:picMkLst>
        </pc:picChg>
      </pc:sldChg>
      <pc:sldChg chg="addSp">
        <pc:chgData name="Shreya Sonal" userId="0d3f8f8400124ae5" providerId="Windows Live" clId="Web-{BA290483-F1DE-4932-883B-50F50604F71A}" dt="2023-07-18T21:21:38.851" v="272"/>
        <pc:sldMkLst>
          <pc:docMk/>
          <pc:sldMk cId="106365249" sldId="281"/>
        </pc:sldMkLst>
        <pc:spChg chg="add">
          <ac:chgData name="Shreya Sonal" userId="0d3f8f8400124ae5" providerId="Windows Live" clId="Web-{BA290483-F1DE-4932-883B-50F50604F71A}" dt="2023-07-18T21:21:38.851" v="272"/>
          <ac:spMkLst>
            <pc:docMk/>
            <pc:sldMk cId="106365249" sldId="281"/>
            <ac:spMk id="3" creationId="{D51B672B-6414-76BD-3B48-025CBFE22700}"/>
          </ac:spMkLst>
        </pc:spChg>
      </pc:sldChg>
      <pc:sldChg chg="addSp delSp modSp mod setBg">
        <pc:chgData name="Shreya Sonal" userId="0d3f8f8400124ae5" providerId="Windows Live" clId="Web-{BA290483-F1DE-4932-883B-50F50604F71A}" dt="2023-07-18T21:39:53.991" v="297"/>
        <pc:sldMkLst>
          <pc:docMk/>
          <pc:sldMk cId="125072271" sldId="283"/>
        </pc:sldMkLst>
        <pc:spChg chg="add mod">
          <ac:chgData name="Shreya Sonal" userId="0d3f8f8400124ae5" providerId="Windows Live" clId="Web-{BA290483-F1DE-4932-883B-50F50604F71A}" dt="2023-07-18T21:33:40.940" v="294" actId="1076"/>
          <ac:spMkLst>
            <pc:docMk/>
            <pc:sldMk cId="125072271" sldId="283"/>
            <ac:spMk id="4" creationId="{94FBDFB2-0E7E-3671-F520-8CA3BA8FF662}"/>
          </ac:spMkLst>
        </pc:spChg>
        <pc:picChg chg="add del mod">
          <ac:chgData name="Shreya Sonal" userId="0d3f8f8400124ae5" providerId="Windows Live" clId="Web-{BA290483-F1DE-4932-883B-50F50604F71A}" dt="2023-07-18T21:38:34.876" v="295"/>
          <ac:picMkLst>
            <pc:docMk/>
            <pc:sldMk cId="125072271" sldId="283"/>
            <ac:picMk id="2" creationId="{E8D4E635-BBD7-B0C7-59F0-5807D4722AF4}"/>
          </ac:picMkLst>
        </pc:picChg>
      </pc:sldChg>
      <pc:sldChg chg="addSp delSp modSp">
        <pc:chgData name="Shreya Sonal" userId="0d3f8f8400124ae5" providerId="Windows Live" clId="Web-{BA290483-F1DE-4932-883B-50F50604F71A}" dt="2023-07-18T21:21:03.958" v="269" actId="1076"/>
        <pc:sldMkLst>
          <pc:docMk/>
          <pc:sldMk cId="3356403649" sldId="289"/>
        </pc:sldMkLst>
        <pc:spChg chg="ord topLvl">
          <ac:chgData name="Shreya Sonal" userId="0d3f8f8400124ae5" providerId="Windows Live" clId="Web-{BA290483-F1DE-4932-883B-50F50604F71A}" dt="2023-07-18T20:50:19.515" v="44"/>
          <ac:spMkLst>
            <pc:docMk/>
            <pc:sldMk cId="3356403649" sldId="289"/>
            <ac:spMk id="3" creationId="{17A181B1-71E6-1841-C3F4-C2F0BCBB0A4D}"/>
          </ac:spMkLst>
        </pc:spChg>
        <pc:spChg chg="topLvl">
          <ac:chgData name="Shreya Sonal" userId="0d3f8f8400124ae5" providerId="Windows Live" clId="Web-{BA290483-F1DE-4932-883B-50F50604F71A}" dt="2023-07-18T20:50:02.031" v="23"/>
          <ac:spMkLst>
            <pc:docMk/>
            <pc:sldMk cId="3356403649" sldId="289"/>
            <ac:spMk id="5" creationId="{C8ADC7EB-8C2C-4763-B744-F5DC9A6CC1FA}"/>
          </ac:spMkLst>
        </pc:spChg>
        <pc:spChg chg="add del mod">
          <ac:chgData name="Shreya Sonal" userId="0d3f8f8400124ae5" providerId="Windows Live" clId="Web-{BA290483-F1DE-4932-883B-50F50604F71A}" dt="2023-07-18T21:20:55.583" v="267"/>
          <ac:spMkLst>
            <pc:docMk/>
            <pc:sldMk cId="3356403649" sldId="289"/>
            <ac:spMk id="11" creationId="{6575A970-465D-C0C9-ABCF-8FF0D716BC39}"/>
          </ac:spMkLst>
        </pc:spChg>
        <pc:spChg chg="topLvl">
          <ac:chgData name="Shreya Sonal" userId="0d3f8f8400124ae5" providerId="Windows Live" clId="Web-{BA290483-F1DE-4932-883B-50F50604F71A}" dt="2023-07-18T20:49:53.015" v="22"/>
          <ac:spMkLst>
            <pc:docMk/>
            <pc:sldMk cId="3356403649" sldId="289"/>
            <ac:spMk id="12" creationId="{4C3CD318-F2F4-02EB-84E3-5420AC5A42B7}"/>
          </ac:spMkLst>
        </pc:spChg>
        <pc:spChg chg="add mod">
          <ac:chgData name="Shreya Sonal" userId="0d3f8f8400124ae5" providerId="Windows Live" clId="Web-{BA290483-F1DE-4932-883B-50F50604F71A}" dt="2023-07-18T21:21:03.958" v="269" actId="1076"/>
          <ac:spMkLst>
            <pc:docMk/>
            <pc:sldMk cId="3356403649" sldId="289"/>
            <ac:spMk id="16" creationId="{43E7098F-62BE-E937-E50B-F8DD6C05163C}"/>
          </ac:spMkLst>
        </pc:spChg>
        <pc:grpChg chg="add del topLvl">
          <ac:chgData name="Shreya Sonal" userId="0d3f8f8400124ae5" providerId="Windows Live" clId="Web-{BA290483-F1DE-4932-883B-50F50604F71A}" dt="2023-07-18T20:50:02.031" v="23"/>
          <ac:grpSpMkLst>
            <pc:docMk/>
            <pc:sldMk cId="3356403649" sldId="289"/>
            <ac:grpSpMk id="2" creationId="{BDD58EE0-3265-80ED-8B4A-2BC819842050}"/>
          </ac:grpSpMkLst>
        </pc:grpChg>
        <pc:grpChg chg="add del">
          <ac:chgData name="Shreya Sonal" userId="0d3f8f8400124ae5" providerId="Windows Live" clId="Web-{BA290483-F1DE-4932-883B-50F50604F71A}" dt="2023-07-18T20:49:53.015" v="22"/>
          <ac:grpSpMkLst>
            <pc:docMk/>
            <pc:sldMk cId="3356403649" sldId="289"/>
            <ac:grpSpMk id="4" creationId="{4200C85C-A998-D031-6F9A-8D36913AC350}"/>
          </ac:grpSpMkLst>
        </pc:grpChg>
        <pc:grpChg chg="add mod">
          <ac:chgData name="Shreya Sonal" userId="0d3f8f8400124ae5" providerId="Windows Live" clId="Web-{BA290483-F1DE-4932-883B-50F50604F71A}" dt="2023-07-18T21:01:40.664" v="104" actId="1076"/>
          <ac:grpSpMkLst>
            <pc:docMk/>
            <pc:sldMk cId="3356403649" sldId="289"/>
            <ac:grpSpMk id="9" creationId="{56446127-1DB8-E2FF-C36F-37667C93E282}"/>
          </ac:grpSpMkLst>
        </pc:grpChg>
      </pc:sldChg>
      <pc:sldChg chg="addSp">
        <pc:chgData name="Shreya Sonal" userId="0d3f8f8400124ae5" providerId="Windows Live" clId="Web-{BA290483-F1DE-4932-883B-50F50604F71A}" dt="2023-07-18T21:21:13.958" v="270"/>
        <pc:sldMkLst>
          <pc:docMk/>
          <pc:sldMk cId="2974950580" sldId="290"/>
        </pc:sldMkLst>
        <pc:spChg chg="add">
          <ac:chgData name="Shreya Sonal" userId="0d3f8f8400124ae5" providerId="Windows Live" clId="Web-{BA290483-F1DE-4932-883B-50F50604F71A}" dt="2023-07-18T21:21:13.958" v="270"/>
          <ac:spMkLst>
            <pc:docMk/>
            <pc:sldMk cId="2974950580" sldId="290"/>
            <ac:spMk id="7" creationId="{B9F2FA9C-7EF9-D47C-6113-59FF939BF66B}"/>
          </ac:spMkLst>
        </pc:spChg>
        <pc:grpChg chg="add">
          <ac:chgData name="Shreya Sonal" userId="0d3f8f8400124ae5" providerId="Windows Live" clId="Web-{BA290483-F1DE-4932-883B-50F50604F71A}" dt="2023-07-18T20:51:05.407" v="46"/>
          <ac:grpSpMkLst>
            <pc:docMk/>
            <pc:sldMk cId="2974950580" sldId="290"/>
            <ac:grpSpMk id="2" creationId="{B65B55E8-3418-EAF8-F906-9FBF02BA4E87}"/>
          </ac:grpSpMkLst>
        </pc:grpChg>
      </pc:sldChg>
      <pc:sldChg chg="addSp">
        <pc:chgData name="Shreya Sonal" userId="0d3f8f8400124ae5" providerId="Windows Live" clId="Web-{BA290483-F1DE-4932-883B-50F50604F71A}" dt="2023-07-18T21:21:25.286" v="271"/>
        <pc:sldMkLst>
          <pc:docMk/>
          <pc:sldMk cId="2784909104" sldId="291"/>
        </pc:sldMkLst>
        <pc:spChg chg="add">
          <ac:chgData name="Shreya Sonal" userId="0d3f8f8400124ae5" providerId="Windows Live" clId="Web-{BA290483-F1DE-4932-883B-50F50604F71A}" dt="2023-07-18T21:21:25.286" v="271"/>
          <ac:spMkLst>
            <pc:docMk/>
            <pc:sldMk cId="2784909104" sldId="291"/>
            <ac:spMk id="7" creationId="{7466ACF4-5D38-5B6C-DDAE-A261166D6F79}"/>
          </ac:spMkLst>
        </pc:spChg>
        <pc:grpChg chg="add">
          <ac:chgData name="Shreya Sonal" userId="0d3f8f8400124ae5" providerId="Windows Live" clId="Web-{BA290483-F1DE-4932-883B-50F50604F71A}" dt="2023-07-18T20:51:25.861" v="47"/>
          <ac:grpSpMkLst>
            <pc:docMk/>
            <pc:sldMk cId="2784909104" sldId="291"/>
            <ac:grpSpMk id="2" creationId="{A46BB093-3ED5-36C4-C8FD-59AC07F47873}"/>
          </ac:grpSpMkLst>
        </pc:grpChg>
      </pc:sldChg>
    </pc:docChg>
  </pc:docChgLst>
  <pc:docChgLst>
    <pc:chgData name="Shreya Sonal" userId="0d3f8f8400124ae5" providerId="Windows Live" clId="Web-{A2E78A38-7898-4667-BD36-A92E6147EAC7}"/>
    <pc:docChg chg="addSld delSld modSld sldOrd">
      <pc:chgData name="Shreya Sonal" userId="0d3f8f8400124ae5" providerId="Windows Live" clId="Web-{A2E78A38-7898-4667-BD36-A92E6147EAC7}" dt="2023-07-19T19:59:36.700" v="353" actId="1076"/>
      <pc:docMkLst>
        <pc:docMk/>
      </pc:docMkLst>
      <pc:sldChg chg="addSp delSp modSp">
        <pc:chgData name="Shreya Sonal" userId="0d3f8f8400124ae5" providerId="Windows Live" clId="Web-{A2E78A38-7898-4667-BD36-A92E6147EAC7}" dt="2023-07-19T19:59:36.700" v="353" actId="1076"/>
        <pc:sldMkLst>
          <pc:docMk/>
          <pc:sldMk cId="3124016778" sldId="278"/>
        </pc:sldMkLst>
        <pc:spChg chg="add">
          <ac:chgData name="Shreya Sonal" userId="0d3f8f8400124ae5" providerId="Windows Live" clId="Web-{A2E78A38-7898-4667-BD36-A92E6147EAC7}" dt="2023-07-19T19:44:07.684" v="139"/>
          <ac:spMkLst>
            <pc:docMk/>
            <pc:sldMk cId="3124016778" sldId="278"/>
            <ac:spMk id="3" creationId="{7CE6EA76-99A9-172E-B5FC-1A658D47586C}"/>
          </ac:spMkLst>
        </pc:spChg>
        <pc:spChg chg="add">
          <ac:chgData name="Shreya Sonal" userId="0d3f8f8400124ae5" providerId="Windows Live" clId="Web-{A2E78A38-7898-4667-BD36-A92E6147EAC7}" dt="2023-07-19T19:44:07.700" v="140"/>
          <ac:spMkLst>
            <pc:docMk/>
            <pc:sldMk cId="3124016778" sldId="278"/>
            <ac:spMk id="5" creationId="{2B36FED5-2CD3-E020-77E6-E375DD789A38}"/>
          </ac:spMkLst>
        </pc:spChg>
        <pc:spChg chg="add">
          <ac:chgData name="Shreya Sonal" userId="0d3f8f8400124ae5" providerId="Windows Live" clId="Web-{A2E78A38-7898-4667-BD36-A92E6147EAC7}" dt="2023-07-19T19:44:07.700" v="141"/>
          <ac:spMkLst>
            <pc:docMk/>
            <pc:sldMk cId="3124016778" sldId="278"/>
            <ac:spMk id="8" creationId="{82B3C2C9-5AD4-961F-FAFD-F6FD67E5631D}"/>
          </ac:spMkLst>
        </pc:spChg>
        <pc:spChg chg="add">
          <ac:chgData name="Shreya Sonal" userId="0d3f8f8400124ae5" providerId="Windows Live" clId="Web-{A2E78A38-7898-4667-BD36-A92E6147EAC7}" dt="2023-07-19T19:44:07.700" v="142"/>
          <ac:spMkLst>
            <pc:docMk/>
            <pc:sldMk cId="3124016778" sldId="278"/>
            <ac:spMk id="10" creationId="{57FC330E-E814-5305-4277-AB0B84A81780}"/>
          </ac:spMkLst>
        </pc:spChg>
        <pc:spChg chg="add">
          <ac:chgData name="Shreya Sonal" userId="0d3f8f8400124ae5" providerId="Windows Live" clId="Web-{A2E78A38-7898-4667-BD36-A92E6147EAC7}" dt="2023-07-19T19:44:07.716" v="143"/>
          <ac:spMkLst>
            <pc:docMk/>
            <pc:sldMk cId="3124016778" sldId="278"/>
            <ac:spMk id="12" creationId="{7FE98E1B-4618-C5C1-E555-4E6566772138}"/>
          </ac:spMkLst>
        </pc:spChg>
        <pc:spChg chg="add">
          <ac:chgData name="Shreya Sonal" userId="0d3f8f8400124ae5" providerId="Windows Live" clId="Web-{A2E78A38-7898-4667-BD36-A92E6147EAC7}" dt="2023-07-19T19:44:07.716" v="144"/>
          <ac:spMkLst>
            <pc:docMk/>
            <pc:sldMk cId="3124016778" sldId="278"/>
            <ac:spMk id="14" creationId="{00924DF3-D140-1CFE-30E5-202E1C8C2D81}"/>
          </ac:spMkLst>
        </pc:spChg>
        <pc:spChg chg="add">
          <ac:chgData name="Shreya Sonal" userId="0d3f8f8400124ae5" providerId="Windows Live" clId="Web-{A2E78A38-7898-4667-BD36-A92E6147EAC7}" dt="2023-07-19T19:44:07.716" v="145"/>
          <ac:spMkLst>
            <pc:docMk/>
            <pc:sldMk cId="3124016778" sldId="278"/>
            <ac:spMk id="16" creationId="{FB0EA052-68C9-8289-7AD4-7B7ED3AF8092}"/>
          </ac:spMkLst>
        </pc:spChg>
        <pc:spChg chg="add">
          <ac:chgData name="Shreya Sonal" userId="0d3f8f8400124ae5" providerId="Windows Live" clId="Web-{A2E78A38-7898-4667-BD36-A92E6147EAC7}" dt="2023-07-19T19:44:07.731" v="146"/>
          <ac:spMkLst>
            <pc:docMk/>
            <pc:sldMk cId="3124016778" sldId="278"/>
            <ac:spMk id="18" creationId="{3DD2DB0B-50DC-9994-0162-E278E1A082FC}"/>
          </ac:spMkLst>
        </pc:spChg>
        <pc:spChg chg="add">
          <ac:chgData name="Shreya Sonal" userId="0d3f8f8400124ae5" providerId="Windows Live" clId="Web-{A2E78A38-7898-4667-BD36-A92E6147EAC7}" dt="2023-07-19T19:44:07.731" v="147"/>
          <ac:spMkLst>
            <pc:docMk/>
            <pc:sldMk cId="3124016778" sldId="278"/>
            <ac:spMk id="20" creationId="{1EF3E480-29BD-C591-8242-83BF2B882FC9}"/>
          </ac:spMkLst>
        </pc:spChg>
        <pc:spChg chg="add">
          <ac:chgData name="Shreya Sonal" userId="0d3f8f8400124ae5" providerId="Windows Live" clId="Web-{A2E78A38-7898-4667-BD36-A92E6147EAC7}" dt="2023-07-19T19:44:07.731" v="148"/>
          <ac:spMkLst>
            <pc:docMk/>
            <pc:sldMk cId="3124016778" sldId="278"/>
            <ac:spMk id="22" creationId="{914C0ECC-F2AB-7A06-BF07-92DDDFC249C6}"/>
          </ac:spMkLst>
        </pc:spChg>
        <pc:spChg chg="add">
          <ac:chgData name="Shreya Sonal" userId="0d3f8f8400124ae5" providerId="Windows Live" clId="Web-{A2E78A38-7898-4667-BD36-A92E6147EAC7}" dt="2023-07-19T19:44:07.747" v="149"/>
          <ac:spMkLst>
            <pc:docMk/>
            <pc:sldMk cId="3124016778" sldId="278"/>
            <ac:spMk id="24" creationId="{BC1F8604-206F-81C5-93D1-8AC463996C91}"/>
          </ac:spMkLst>
        </pc:spChg>
        <pc:spChg chg="add">
          <ac:chgData name="Shreya Sonal" userId="0d3f8f8400124ae5" providerId="Windows Live" clId="Web-{A2E78A38-7898-4667-BD36-A92E6147EAC7}" dt="2023-07-19T19:44:07.747" v="150"/>
          <ac:spMkLst>
            <pc:docMk/>
            <pc:sldMk cId="3124016778" sldId="278"/>
            <ac:spMk id="26" creationId="{284450C8-C2A1-0ED4-F9A7-CF35C5126F5B}"/>
          </ac:spMkLst>
        </pc:spChg>
        <pc:spChg chg="add">
          <ac:chgData name="Shreya Sonal" userId="0d3f8f8400124ae5" providerId="Windows Live" clId="Web-{A2E78A38-7898-4667-BD36-A92E6147EAC7}" dt="2023-07-19T19:44:07.747" v="151"/>
          <ac:spMkLst>
            <pc:docMk/>
            <pc:sldMk cId="3124016778" sldId="278"/>
            <ac:spMk id="28" creationId="{C2270E31-7BD4-74B1-4553-9890BFCA4DA4}"/>
          </ac:spMkLst>
        </pc:spChg>
        <pc:spChg chg="add">
          <ac:chgData name="Shreya Sonal" userId="0d3f8f8400124ae5" providerId="Windows Live" clId="Web-{A2E78A38-7898-4667-BD36-A92E6147EAC7}" dt="2023-07-19T19:44:07.762" v="152"/>
          <ac:spMkLst>
            <pc:docMk/>
            <pc:sldMk cId="3124016778" sldId="278"/>
            <ac:spMk id="30" creationId="{D4A4C901-321A-C957-51E5-0B1F1532B816}"/>
          </ac:spMkLst>
        </pc:spChg>
        <pc:spChg chg="add mod">
          <ac:chgData name="Shreya Sonal" userId="0d3f8f8400124ae5" providerId="Windows Live" clId="Web-{A2E78A38-7898-4667-BD36-A92E6147EAC7}" dt="2023-07-19T19:59:36.700" v="353" actId="1076"/>
          <ac:spMkLst>
            <pc:docMk/>
            <pc:sldMk cId="3124016778" sldId="278"/>
            <ac:spMk id="32" creationId="{CA6A3BE2-B8CC-4024-6013-BBF54ABB77C8}"/>
          </ac:spMkLst>
        </pc:spChg>
        <pc:picChg chg="del mod">
          <ac:chgData name="Shreya Sonal" userId="0d3f8f8400124ae5" providerId="Windows Live" clId="Web-{A2E78A38-7898-4667-BD36-A92E6147EAC7}" dt="2023-07-19T19:30:40.941" v="1"/>
          <ac:picMkLst>
            <pc:docMk/>
            <pc:sldMk cId="3124016778" sldId="278"/>
            <ac:picMk id="7" creationId="{36577136-F42A-37D4-82DE-019D29A2BCD6}"/>
          </ac:picMkLst>
        </pc:picChg>
      </pc:sldChg>
      <pc:sldChg chg="del">
        <pc:chgData name="Shreya Sonal" userId="0d3f8f8400124ae5" providerId="Windows Live" clId="Web-{A2E78A38-7898-4667-BD36-A92E6147EAC7}" dt="2023-07-19T19:41:53.399" v="82"/>
        <pc:sldMkLst>
          <pc:docMk/>
          <pc:sldMk cId="1595177942" sldId="279"/>
        </pc:sldMkLst>
      </pc:sldChg>
      <pc:sldChg chg="addSp modSp">
        <pc:chgData name="Shreya Sonal" userId="0d3f8f8400124ae5" providerId="Windows Live" clId="Web-{A2E78A38-7898-4667-BD36-A92E6147EAC7}" dt="2023-07-19T19:58:01.088" v="335"/>
        <pc:sldMkLst>
          <pc:docMk/>
          <pc:sldMk cId="3722911707" sldId="280"/>
        </pc:sldMkLst>
        <pc:spChg chg="add">
          <ac:chgData name="Shreya Sonal" userId="0d3f8f8400124ae5" providerId="Windows Live" clId="Web-{A2E78A38-7898-4667-BD36-A92E6147EAC7}" dt="2023-07-19T19:43:49.512" v="97"/>
          <ac:spMkLst>
            <pc:docMk/>
            <pc:sldMk cId="3722911707" sldId="280"/>
            <ac:spMk id="9" creationId="{9C47D2B1-74B6-D9C4-8968-D53079BEC0C9}"/>
          </ac:spMkLst>
        </pc:spChg>
        <pc:spChg chg="add">
          <ac:chgData name="Shreya Sonal" userId="0d3f8f8400124ae5" providerId="Windows Live" clId="Web-{A2E78A38-7898-4667-BD36-A92E6147EAC7}" dt="2023-07-19T19:43:49.512" v="98"/>
          <ac:spMkLst>
            <pc:docMk/>
            <pc:sldMk cId="3722911707" sldId="280"/>
            <ac:spMk id="11" creationId="{6D9546AB-2992-3067-61E1-208EC1CC5A93}"/>
          </ac:spMkLst>
        </pc:spChg>
        <pc:spChg chg="add mod">
          <ac:chgData name="Shreya Sonal" userId="0d3f8f8400124ae5" providerId="Windows Live" clId="Web-{A2E78A38-7898-4667-BD36-A92E6147EAC7}" dt="2023-07-19T19:45:01.264" v="158" actId="1076"/>
          <ac:spMkLst>
            <pc:docMk/>
            <pc:sldMk cId="3722911707" sldId="280"/>
            <ac:spMk id="13" creationId="{D6F3C173-AADA-B7DE-F5A1-11B0800C85F4}"/>
          </ac:spMkLst>
        </pc:spChg>
        <pc:spChg chg="add">
          <ac:chgData name="Shreya Sonal" userId="0d3f8f8400124ae5" providerId="Windows Live" clId="Web-{A2E78A38-7898-4667-BD36-A92E6147EAC7}" dt="2023-07-19T19:43:49.528" v="100"/>
          <ac:spMkLst>
            <pc:docMk/>
            <pc:sldMk cId="3722911707" sldId="280"/>
            <ac:spMk id="15" creationId="{61B201D6-54A2-157B-A4D3-FB903F07ABFF}"/>
          </ac:spMkLst>
        </pc:spChg>
        <pc:spChg chg="add">
          <ac:chgData name="Shreya Sonal" userId="0d3f8f8400124ae5" providerId="Windows Live" clId="Web-{A2E78A38-7898-4667-BD36-A92E6147EAC7}" dt="2023-07-19T19:43:49.528" v="101"/>
          <ac:spMkLst>
            <pc:docMk/>
            <pc:sldMk cId="3722911707" sldId="280"/>
            <ac:spMk id="17" creationId="{66D9AAF1-A676-EED2-8161-18540928794B}"/>
          </ac:spMkLst>
        </pc:spChg>
        <pc:spChg chg="add">
          <ac:chgData name="Shreya Sonal" userId="0d3f8f8400124ae5" providerId="Windows Live" clId="Web-{A2E78A38-7898-4667-BD36-A92E6147EAC7}" dt="2023-07-19T19:43:49.543" v="102"/>
          <ac:spMkLst>
            <pc:docMk/>
            <pc:sldMk cId="3722911707" sldId="280"/>
            <ac:spMk id="19" creationId="{7944D510-BC95-3CE3-CC7C-6B52CA933EBE}"/>
          </ac:spMkLst>
        </pc:spChg>
        <pc:spChg chg="add">
          <ac:chgData name="Shreya Sonal" userId="0d3f8f8400124ae5" providerId="Windows Live" clId="Web-{A2E78A38-7898-4667-BD36-A92E6147EAC7}" dt="2023-07-19T19:43:49.543" v="103"/>
          <ac:spMkLst>
            <pc:docMk/>
            <pc:sldMk cId="3722911707" sldId="280"/>
            <ac:spMk id="21" creationId="{DB4F588D-5A04-5D64-9675-65D983D07798}"/>
          </ac:spMkLst>
        </pc:spChg>
        <pc:spChg chg="add">
          <ac:chgData name="Shreya Sonal" userId="0d3f8f8400124ae5" providerId="Windows Live" clId="Web-{A2E78A38-7898-4667-BD36-A92E6147EAC7}" dt="2023-07-19T19:43:49.559" v="104"/>
          <ac:spMkLst>
            <pc:docMk/>
            <pc:sldMk cId="3722911707" sldId="280"/>
            <ac:spMk id="23" creationId="{03D4EA88-71FE-64D4-3D87-9F070AEF32C0}"/>
          </ac:spMkLst>
        </pc:spChg>
        <pc:spChg chg="add">
          <ac:chgData name="Shreya Sonal" userId="0d3f8f8400124ae5" providerId="Windows Live" clId="Web-{A2E78A38-7898-4667-BD36-A92E6147EAC7}" dt="2023-07-19T19:43:49.559" v="105"/>
          <ac:spMkLst>
            <pc:docMk/>
            <pc:sldMk cId="3722911707" sldId="280"/>
            <ac:spMk id="25" creationId="{6F3F0704-82F3-B4A4-CC65-3D5EF2F593E9}"/>
          </ac:spMkLst>
        </pc:spChg>
        <pc:spChg chg="add">
          <ac:chgData name="Shreya Sonal" userId="0d3f8f8400124ae5" providerId="Windows Live" clId="Web-{A2E78A38-7898-4667-BD36-A92E6147EAC7}" dt="2023-07-19T19:43:49.574" v="106"/>
          <ac:spMkLst>
            <pc:docMk/>
            <pc:sldMk cId="3722911707" sldId="280"/>
            <ac:spMk id="27" creationId="{1716EBAA-3CF0-BBB0-5327-F77EF779B7BA}"/>
          </ac:spMkLst>
        </pc:spChg>
        <pc:spChg chg="add">
          <ac:chgData name="Shreya Sonal" userId="0d3f8f8400124ae5" providerId="Windows Live" clId="Web-{A2E78A38-7898-4667-BD36-A92E6147EAC7}" dt="2023-07-19T19:43:49.574" v="107"/>
          <ac:spMkLst>
            <pc:docMk/>
            <pc:sldMk cId="3722911707" sldId="280"/>
            <ac:spMk id="29" creationId="{ABBE4A00-7B8F-890E-80E6-460202ED7C34}"/>
          </ac:spMkLst>
        </pc:spChg>
        <pc:spChg chg="add">
          <ac:chgData name="Shreya Sonal" userId="0d3f8f8400124ae5" providerId="Windows Live" clId="Web-{A2E78A38-7898-4667-BD36-A92E6147EAC7}" dt="2023-07-19T19:43:49.590" v="108"/>
          <ac:spMkLst>
            <pc:docMk/>
            <pc:sldMk cId="3722911707" sldId="280"/>
            <ac:spMk id="31" creationId="{80B8C65D-00D7-15AF-AE90-F9A8757BD114}"/>
          </ac:spMkLst>
        </pc:spChg>
        <pc:spChg chg="add">
          <ac:chgData name="Shreya Sonal" userId="0d3f8f8400124ae5" providerId="Windows Live" clId="Web-{A2E78A38-7898-4667-BD36-A92E6147EAC7}" dt="2023-07-19T19:43:49.590" v="109"/>
          <ac:spMkLst>
            <pc:docMk/>
            <pc:sldMk cId="3722911707" sldId="280"/>
            <ac:spMk id="33" creationId="{9B0EB20D-69D9-A264-63FB-0A80CF1C2364}"/>
          </ac:spMkLst>
        </pc:spChg>
        <pc:spChg chg="add">
          <ac:chgData name="Shreya Sonal" userId="0d3f8f8400124ae5" providerId="Windows Live" clId="Web-{A2E78A38-7898-4667-BD36-A92E6147EAC7}" dt="2023-07-19T19:43:49.606" v="110"/>
          <ac:spMkLst>
            <pc:docMk/>
            <pc:sldMk cId="3722911707" sldId="280"/>
            <ac:spMk id="35" creationId="{9B3F0935-B0E7-6C7C-1F26-6FE63E70FD72}"/>
          </ac:spMkLst>
        </pc:spChg>
        <pc:spChg chg="add mod">
          <ac:chgData name="Shreya Sonal" userId="0d3f8f8400124ae5" providerId="Windows Live" clId="Web-{A2E78A38-7898-4667-BD36-A92E6147EAC7}" dt="2023-07-19T19:44:58.233" v="157" actId="1076"/>
          <ac:spMkLst>
            <pc:docMk/>
            <pc:sldMk cId="3722911707" sldId="280"/>
            <ac:spMk id="37" creationId="{0525753C-1EC5-3FB2-8119-32369C9050F4}"/>
          </ac:spMkLst>
        </pc:spChg>
        <pc:spChg chg="add mod">
          <ac:chgData name="Shreya Sonal" userId="0d3f8f8400124ae5" providerId="Windows Live" clId="Web-{A2E78A38-7898-4667-BD36-A92E6147EAC7}" dt="2023-07-19T19:47:32.519" v="173" actId="1076"/>
          <ac:spMkLst>
            <pc:docMk/>
            <pc:sldMk cId="3722911707" sldId="280"/>
            <ac:spMk id="39" creationId="{B5B1E171-D3E2-6DA4-E930-482EB7765A60}"/>
          </ac:spMkLst>
        </pc:spChg>
        <pc:picChg chg="mod">
          <ac:chgData name="Shreya Sonal" userId="0d3f8f8400124ae5" providerId="Windows Live" clId="Web-{A2E78A38-7898-4667-BD36-A92E6147EAC7}" dt="2023-07-19T19:57:37.400" v="325"/>
          <ac:picMkLst>
            <pc:docMk/>
            <pc:sldMk cId="3722911707" sldId="280"/>
            <ac:picMk id="3" creationId="{645F9199-BF31-A0ED-9475-E935A46F81BB}"/>
          </ac:picMkLst>
        </pc:picChg>
        <pc:picChg chg="mod">
          <ac:chgData name="Shreya Sonal" userId="0d3f8f8400124ae5" providerId="Windows Live" clId="Web-{A2E78A38-7898-4667-BD36-A92E6147EAC7}" dt="2023-07-19T19:58:01.026" v="332"/>
          <ac:picMkLst>
            <pc:docMk/>
            <pc:sldMk cId="3722911707" sldId="280"/>
            <ac:picMk id="4" creationId="{638AC796-58FD-5FDF-07D4-7C386E53BAAC}"/>
          </ac:picMkLst>
        </pc:picChg>
        <pc:picChg chg="mod">
          <ac:chgData name="Shreya Sonal" userId="0d3f8f8400124ae5" providerId="Windows Live" clId="Web-{A2E78A38-7898-4667-BD36-A92E6147EAC7}" dt="2023-07-19T19:58:01.057" v="333"/>
          <ac:picMkLst>
            <pc:docMk/>
            <pc:sldMk cId="3722911707" sldId="280"/>
            <ac:picMk id="5" creationId="{05299928-C99D-4399-C0D3-6D16F3BB2E25}"/>
          </ac:picMkLst>
        </pc:picChg>
        <pc:picChg chg="mod">
          <ac:chgData name="Shreya Sonal" userId="0d3f8f8400124ae5" providerId="Windows Live" clId="Web-{A2E78A38-7898-4667-BD36-A92E6147EAC7}" dt="2023-07-19T19:58:01.072" v="334"/>
          <ac:picMkLst>
            <pc:docMk/>
            <pc:sldMk cId="3722911707" sldId="280"/>
            <ac:picMk id="6" creationId="{B3740C2B-2DAE-3115-8AF9-C74180FC4B68}"/>
          </ac:picMkLst>
        </pc:picChg>
        <pc:picChg chg="mod">
          <ac:chgData name="Shreya Sonal" userId="0d3f8f8400124ae5" providerId="Windows Live" clId="Web-{A2E78A38-7898-4667-BD36-A92E6147EAC7}" dt="2023-07-19T19:58:01.088" v="335"/>
          <ac:picMkLst>
            <pc:docMk/>
            <pc:sldMk cId="3722911707" sldId="280"/>
            <ac:picMk id="7" creationId="{6BDFB493-F82D-108D-6604-1736052A782A}"/>
          </ac:picMkLst>
        </pc:picChg>
        <pc:picChg chg="mod">
          <ac:chgData name="Shreya Sonal" userId="0d3f8f8400124ae5" providerId="Windows Live" clId="Web-{A2E78A38-7898-4667-BD36-A92E6147EAC7}" dt="2023-07-19T19:57:48.447" v="327"/>
          <ac:picMkLst>
            <pc:docMk/>
            <pc:sldMk cId="3722911707" sldId="280"/>
            <ac:picMk id="8" creationId="{4A44BE3B-D1B6-87E7-0A67-85E401B2E200}"/>
          </ac:picMkLst>
        </pc:picChg>
      </pc:sldChg>
      <pc:sldChg chg="addSp modSp mod setBg">
        <pc:chgData name="Shreya Sonal" userId="0d3f8f8400124ae5" providerId="Windows Live" clId="Web-{A2E78A38-7898-4667-BD36-A92E6147EAC7}" dt="2023-07-19T19:57:06.102" v="322" actId="20577"/>
        <pc:sldMkLst>
          <pc:docMk/>
          <pc:sldMk cId="106365249" sldId="281"/>
        </pc:sldMkLst>
        <pc:spChg chg="add">
          <ac:chgData name="Shreya Sonal" userId="0d3f8f8400124ae5" providerId="Windows Live" clId="Web-{A2E78A38-7898-4667-BD36-A92E6147EAC7}" dt="2023-07-19T19:43:35.027" v="83"/>
          <ac:spMkLst>
            <pc:docMk/>
            <pc:sldMk cId="106365249" sldId="281"/>
            <ac:spMk id="4" creationId="{19FF2701-8974-0A80-D20D-0C01086DFBB5}"/>
          </ac:spMkLst>
        </pc:spChg>
        <pc:spChg chg="add">
          <ac:chgData name="Shreya Sonal" userId="0d3f8f8400124ae5" providerId="Windows Live" clId="Web-{A2E78A38-7898-4667-BD36-A92E6147EAC7}" dt="2023-07-19T19:43:35.043" v="84"/>
          <ac:spMkLst>
            <pc:docMk/>
            <pc:sldMk cId="106365249" sldId="281"/>
            <ac:spMk id="6" creationId="{9EEA031F-ADB5-374B-505D-A1908D559980}"/>
          </ac:spMkLst>
        </pc:spChg>
        <pc:spChg chg="add">
          <ac:chgData name="Shreya Sonal" userId="0d3f8f8400124ae5" providerId="Windows Live" clId="Web-{A2E78A38-7898-4667-BD36-A92E6147EAC7}" dt="2023-07-19T19:43:35.043" v="85"/>
          <ac:spMkLst>
            <pc:docMk/>
            <pc:sldMk cId="106365249" sldId="281"/>
            <ac:spMk id="8" creationId="{741396A0-2A10-83B7-93C3-BDF98FF94906}"/>
          </ac:spMkLst>
        </pc:spChg>
        <pc:spChg chg="add">
          <ac:chgData name="Shreya Sonal" userId="0d3f8f8400124ae5" providerId="Windows Live" clId="Web-{A2E78A38-7898-4667-BD36-A92E6147EAC7}" dt="2023-07-19T19:43:35.043" v="86"/>
          <ac:spMkLst>
            <pc:docMk/>
            <pc:sldMk cId="106365249" sldId="281"/>
            <ac:spMk id="12" creationId="{B21E54B1-1792-6125-A9FB-43303F5EBB55}"/>
          </ac:spMkLst>
        </pc:spChg>
        <pc:spChg chg="add">
          <ac:chgData name="Shreya Sonal" userId="0d3f8f8400124ae5" providerId="Windows Live" clId="Web-{A2E78A38-7898-4667-BD36-A92E6147EAC7}" dt="2023-07-19T19:43:35.058" v="87"/>
          <ac:spMkLst>
            <pc:docMk/>
            <pc:sldMk cId="106365249" sldId="281"/>
            <ac:spMk id="16" creationId="{975AA8F5-F020-CEAB-D7FA-79BD2C2FFC38}"/>
          </ac:spMkLst>
        </pc:spChg>
        <pc:spChg chg="add">
          <ac:chgData name="Shreya Sonal" userId="0d3f8f8400124ae5" providerId="Windows Live" clId="Web-{A2E78A38-7898-4667-BD36-A92E6147EAC7}" dt="2023-07-19T19:43:35.058" v="88"/>
          <ac:spMkLst>
            <pc:docMk/>
            <pc:sldMk cId="106365249" sldId="281"/>
            <ac:spMk id="19" creationId="{BEE2432D-D003-925E-2EE3-CCD88E8672BD}"/>
          </ac:spMkLst>
        </pc:spChg>
        <pc:spChg chg="add">
          <ac:chgData name="Shreya Sonal" userId="0d3f8f8400124ae5" providerId="Windows Live" clId="Web-{A2E78A38-7898-4667-BD36-A92E6147EAC7}" dt="2023-07-19T19:43:35.074" v="89"/>
          <ac:spMkLst>
            <pc:docMk/>
            <pc:sldMk cId="106365249" sldId="281"/>
            <ac:spMk id="21" creationId="{A3D12505-B4A6-7D4F-464F-CC4620CF9BD9}"/>
          </ac:spMkLst>
        </pc:spChg>
        <pc:spChg chg="add">
          <ac:chgData name="Shreya Sonal" userId="0d3f8f8400124ae5" providerId="Windows Live" clId="Web-{A2E78A38-7898-4667-BD36-A92E6147EAC7}" dt="2023-07-19T19:43:35.074" v="90"/>
          <ac:spMkLst>
            <pc:docMk/>
            <pc:sldMk cId="106365249" sldId="281"/>
            <ac:spMk id="23" creationId="{E2D2FA95-2CE6-9BC5-A776-A887EF030B27}"/>
          </ac:spMkLst>
        </pc:spChg>
        <pc:spChg chg="add">
          <ac:chgData name="Shreya Sonal" userId="0d3f8f8400124ae5" providerId="Windows Live" clId="Web-{A2E78A38-7898-4667-BD36-A92E6147EAC7}" dt="2023-07-19T19:43:35.090" v="91"/>
          <ac:spMkLst>
            <pc:docMk/>
            <pc:sldMk cId="106365249" sldId="281"/>
            <ac:spMk id="25" creationId="{029E4610-B0F8-7984-7E20-89149233C856}"/>
          </ac:spMkLst>
        </pc:spChg>
        <pc:spChg chg="add">
          <ac:chgData name="Shreya Sonal" userId="0d3f8f8400124ae5" providerId="Windows Live" clId="Web-{A2E78A38-7898-4667-BD36-A92E6147EAC7}" dt="2023-07-19T19:43:35.090" v="92"/>
          <ac:spMkLst>
            <pc:docMk/>
            <pc:sldMk cId="106365249" sldId="281"/>
            <ac:spMk id="27" creationId="{5D8CFAEC-66C0-3DEC-DFCA-A95643131B03}"/>
          </ac:spMkLst>
        </pc:spChg>
        <pc:spChg chg="add">
          <ac:chgData name="Shreya Sonal" userId="0d3f8f8400124ae5" providerId="Windows Live" clId="Web-{A2E78A38-7898-4667-BD36-A92E6147EAC7}" dt="2023-07-19T19:43:35.090" v="93"/>
          <ac:spMkLst>
            <pc:docMk/>
            <pc:sldMk cId="106365249" sldId="281"/>
            <ac:spMk id="29" creationId="{4A15E537-D889-6650-B477-8217C691E53F}"/>
          </ac:spMkLst>
        </pc:spChg>
        <pc:spChg chg="mod">
          <ac:chgData name="Shreya Sonal" userId="0d3f8f8400124ae5" providerId="Windows Live" clId="Web-{A2E78A38-7898-4667-BD36-A92E6147EAC7}" dt="2023-07-19T19:57:06.102" v="322" actId="20577"/>
          <ac:spMkLst>
            <pc:docMk/>
            <pc:sldMk cId="106365249" sldId="281"/>
            <ac:spMk id="32" creationId="{73617BC2-2AFA-1F00-5AEA-0B721AEFC34E}"/>
          </ac:spMkLst>
        </pc:spChg>
        <pc:spChg chg="add">
          <ac:chgData name="Shreya Sonal" userId="0d3f8f8400124ae5" providerId="Windows Live" clId="Web-{A2E78A38-7898-4667-BD36-A92E6147EAC7}" dt="2023-07-19T19:43:35.105" v="94"/>
          <ac:spMkLst>
            <pc:docMk/>
            <pc:sldMk cId="106365249" sldId="281"/>
            <ac:spMk id="33" creationId="{DD2E753D-F012-F72E-D8E7-4980880C9542}"/>
          </ac:spMkLst>
        </pc:spChg>
        <pc:spChg chg="add">
          <ac:chgData name="Shreya Sonal" userId="0d3f8f8400124ae5" providerId="Windows Live" clId="Web-{A2E78A38-7898-4667-BD36-A92E6147EAC7}" dt="2023-07-19T19:43:35.105" v="95"/>
          <ac:spMkLst>
            <pc:docMk/>
            <pc:sldMk cId="106365249" sldId="281"/>
            <ac:spMk id="35" creationId="{F038CD28-601A-CDA2-3EFE-094013388EB3}"/>
          </ac:spMkLst>
        </pc:spChg>
        <pc:spChg chg="add">
          <ac:chgData name="Shreya Sonal" userId="0d3f8f8400124ae5" providerId="Windows Live" clId="Web-{A2E78A38-7898-4667-BD36-A92E6147EAC7}" dt="2023-07-19T19:43:35.121" v="96"/>
          <ac:spMkLst>
            <pc:docMk/>
            <pc:sldMk cId="106365249" sldId="281"/>
            <ac:spMk id="37" creationId="{ADEDE3E0-D03F-C925-B889-A851F681AEF6}"/>
          </ac:spMkLst>
        </pc:spChg>
        <pc:spChg chg="add">
          <ac:chgData name="Shreya Sonal" userId="0d3f8f8400124ae5" providerId="Windows Live" clId="Web-{A2E78A38-7898-4667-BD36-A92E6147EAC7}" dt="2023-07-19T19:44:35.045" v="153"/>
          <ac:spMkLst>
            <pc:docMk/>
            <pc:sldMk cId="106365249" sldId="281"/>
            <ac:spMk id="39" creationId="{4BC0B0BC-8A9F-F7BC-CA12-E9286D4D673C}"/>
          </ac:spMkLst>
        </pc:spChg>
      </pc:sldChg>
      <pc:sldChg chg="addSp delSp modSp">
        <pc:chgData name="Shreya Sonal" userId="0d3f8f8400124ae5" providerId="Windows Live" clId="Web-{A2E78A38-7898-4667-BD36-A92E6147EAC7}" dt="2023-07-19T19:48:21.770" v="179" actId="1076"/>
        <pc:sldMkLst>
          <pc:docMk/>
          <pc:sldMk cId="125072271" sldId="283"/>
        </pc:sldMkLst>
        <pc:spChg chg="add mod">
          <ac:chgData name="Shreya Sonal" userId="0d3f8f8400124ae5" providerId="Windows Live" clId="Web-{A2E78A38-7898-4667-BD36-A92E6147EAC7}" dt="2023-07-19T19:48:21.770" v="179" actId="1076"/>
          <ac:spMkLst>
            <pc:docMk/>
            <pc:sldMk cId="125072271" sldId="283"/>
            <ac:spMk id="3" creationId="{1B53D14C-7792-2925-30B7-59DF2C6F10E5}"/>
          </ac:spMkLst>
        </pc:spChg>
        <pc:spChg chg="del mod">
          <ac:chgData name="Shreya Sonal" userId="0d3f8f8400124ae5" providerId="Windows Live" clId="Web-{A2E78A38-7898-4667-BD36-A92E6147EAC7}" dt="2023-07-19T19:48:16.832" v="178"/>
          <ac:spMkLst>
            <pc:docMk/>
            <pc:sldMk cId="125072271" sldId="283"/>
            <ac:spMk id="4" creationId="{94FBDFB2-0E7E-3671-F520-8CA3BA8FF662}"/>
          </ac:spMkLst>
        </pc:spChg>
      </pc:sldChg>
      <pc:sldChg chg="modSp">
        <pc:chgData name="Shreya Sonal" userId="0d3f8f8400124ae5" providerId="Windows Live" clId="Web-{A2E78A38-7898-4667-BD36-A92E6147EAC7}" dt="2023-07-19T19:56:50.414" v="321"/>
        <pc:sldMkLst>
          <pc:docMk/>
          <pc:sldMk cId="3356403649" sldId="289"/>
        </pc:sldMkLst>
        <pc:spChg chg="mod">
          <ac:chgData name="Shreya Sonal" userId="0d3f8f8400124ae5" providerId="Windows Live" clId="Web-{A2E78A38-7898-4667-BD36-A92E6147EAC7}" dt="2023-07-19T19:56:50.414" v="321"/>
          <ac:spMkLst>
            <pc:docMk/>
            <pc:sldMk cId="3356403649" sldId="289"/>
            <ac:spMk id="3" creationId="{17A181B1-71E6-1841-C3F4-C2F0BCBB0A4D}"/>
          </ac:spMkLst>
        </pc:spChg>
        <pc:spChg chg="mod">
          <ac:chgData name="Shreya Sonal" userId="0d3f8f8400124ae5" providerId="Windows Live" clId="Web-{A2E78A38-7898-4667-BD36-A92E6147EAC7}" dt="2023-07-19T19:56:44.273" v="320"/>
          <ac:spMkLst>
            <pc:docMk/>
            <pc:sldMk cId="3356403649" sldId="289"/>
            <ac:spMk id="5" creationId="{C8ADC7EB-8C2C-4763-B744-F5DC9A6CC1FA}"/>
          </ac:spMkLst>
        </pc:spChg>
      </pc:sldChg>
      <pc:sldChg chg="modSp">
        <pc:chgData name="Shreya Sonal" userId="0d3f8f8400124ae5" providerId="Windows Live" clId="Web-{A2E78A38-7898-4667-BD36-A92E6147EAC7}" dt="2023-07-19T19:53:24.204" v="304" actId="20577"/>
        <pc:sldMkLst>
          <pc:docMk/>
          <pc:sldMk cId="2784909104" sldId="291"/>
        </pc:sldMkLst>
        <pc:spChg chg="mod">
          <ac:chgData name="Shreya Sonal" userId="0d3f8f8400124ae5" providerId="Windows Live" clId="Web-{A2E78A38-7898-4667-BD36-A92E6147EAC7}" dt="2023-07-19T19:53:24.204" v="304" actId="20577"/>
          <ac:spMkLst>
            <pc:docMk/>
            <pc:sldMk cId="2784909104" sldId="291"/>
            <ac:spMk id="5" creationId="{C8ADC7EB-8C2C-4763-B744-F5DC9A6CC1FA}"/>
          </ac:spMkLst>
        </pc:spChg>
        <pc:spChg chg="mod">
          <ac:chgData name="Shreya Sonal" userId="0d3f8f8400124ae5" providerId="Windows Live" clId="Web-{A2E78A38-7898-4667-BD36-A92E6147EAC7}" dt="2023-07-19T19:53:13.250" v="283" actId="20577"/>
          <ac:spMkLst>
            <pc:docMk/>
            <pc:sldMk cId="2784909104" sldId="291"/>
            <ac:spMk id="12" creationId="{4C3CD318-F2F4-02EB-84E3-5420AC5A42B7}"/>
          </ac:spMkLst>
        </pc:spChg>
      </pc:sldChg>
      <pc:sldChg chg="addSp delSp modSp mod ord setBg">
        <pc:chgData name="Shreya Sonal" userId="0d3f8f8400124ae5" providerId="Windows Live" clId="Web-{A2E78A38-7898-4667-BD36-A92E6147EAC7}" dt="2023-07-19T19:59:12.434" v="351"/>
        <pc:sldMkLst>
          <pc:docMk/>
          <pc:sldMk cId="2957703784" sldId="293"/>
        </pc:sldMkLst>
        <pc:spChg chg="add del">
          <ac:chgData name="Shreya Sonal" userId="0d3f8f8400124ae5" providerId="Windows Live" clId="Web-{A2E78A38-7898-4667-BD36-A92E6147EAC7}" dt="2023-07-19T19:34:54.683" v="28"/>
          <ac:spMkLst>
            <pc:docMk/>
            <pc:sldMk cId="2957703784" sldId="293"/>
            <ac:spMk id="8" creationId="{BF494AE6-A88C-448B-B1B7-80259E6F4FE0}"/>
          </ac:spMkLst>
        </pc:spChg>
        <pc:spChg chg="add">
          <ac:chgData name="Shreya Sonal" userId="0d3f8f8400124ae5" providerId="Windows Live" clId="Web-{A2E78A38-7898-4667-BD36-A92E6147EAC7}" dt="2023-07-19T19:43:59.137" v="125"/>
          <ac:spMkLst>
            <pc:docMk/>
            <pc:sldMk cId="2957703784" sldId="293"/>
            <ac:spMk id="9" creationId="{947FE457-2EE4-8D11-9D02-D98EA6085CA0}"/>
          </ac:spMkLst>
        </pc:spChg>
        <pc:spChg chg="add del">
          <ac:chgData name="Shreya Sonal" userId="0d3f8f8400124ae5" providerId="Windows Live" clId="Web-{A2E78A38-7898-4667-BD36-A92E6147EAC7}" dt="2023-07-19T19:35:04.043" v="30"/>
          <ac:spMkLst>
            <pc:docMk/>
            <pc:sldMk cId="2957703784" sldId="293"/>
            <ac:spMk id="10" creationId="{25B97239-2685-48C8-8104-1D4E4E383D82}"/>
          </ac:spMkLst>
        </pc:spChg>
        <pc:spChg chg="add del">
          <ac:chgData name="Shreya Sonal" userId="0d3f8f8400124ae5" providerId="Windows Live" clId="Web-{A2E78A38-7898-4667-BD36-A92E6147EAC7}" dt="2023-07-19T19:33:01.024" v="12"/>
          <ac:spMkLst>
            <pc:docMk/>
            <pc:sldMk cId="2957703784" sldId="293"/>
            <ac:spMk id="11" creationId="{9A72E43A-2FC3-43A9-8E8E-0BF749E66E4F}"/>
          </ac:spMkLst>
        </pc:spChg>
        <pc:spChg chg="add mod">
          <ac:chgData name="Shreya Sonal" userId="0d3f8f8400124ae5" providerId="Windows Live" clId="Web-{A2E78A38-7898-4667-BD36-A92E6147EAC7}" dt="2023-07-19T19:45:46.156" v="163" actId="1076"/>
          <ac:spMkLst>
            <pc:docMk/>
            <pc:sldMk cId="2957703784" sldId="293"/>
            <ac:spMk id="16" creationId="{E6D33781-F82A-77D0-2BD8-813216B786F1}"/>
          </ac:spMkLst>
        </pc:spChg>
        <pc:spChg chg="add mod">
          <ac:chgData name="Shreya Sonal" userId="0d3f8f8400124ae5" providerId="Windows Live" clId="Web-{A2E78A38-7898-4667-BD36-A92E6147EAC7}" dt="2023-07-19T19:48:41.036" v="180" actId="1076"/>
          <ac:spMkLst>
            <pc:docMk/>
            <pc:sldMk cId="2957703784" sldId="293"/>
            <ac:spMk id="18" creationId="{755B4122-F1D3-0F83-60AB-F0530A5E31ED}"/>
          </ac:spMkLst>
        </pc:spChg>
        <pc:spChg chg="add">
          <ac:chgData name="Shreya Sonal" userId="0d3f8f8400124ae5" providerId="Windows Live" clId="Web-{A2E78A38-7898-4667-BD36-A92E6147EAC7}" dt="2023-07-19T19:43:59.153" v="128"/>
          <ac:spMkLst>
            <pc:docMk/>
            <pc:sldMk cId="2957703784" sldId="293"/>
            <ac:spMk id="20" creationId="{60910B9A-0D89-C5DB-BFF7-DAE350D8E638}"/>
          </ac:spMkLst>
        </pc:spChg>
        <pc:spChg chg="add">
          <ac:chgData name="Shreya Sonal" userId="0d3f8f8400124ae5" providerId="Windows Live" clId="Web-{A2E78A38-7898-4667-BD36-A92E6147EAC7}" dt="2023-07-19T19:43:59.153" v="129"/>
          <ac:spMkLst>
            <pc:docMk/>
            <pc:sldMk cId="2957703784" sldId="293"/>
            <ac:spMk id="22" creationId="{0E8E78C3-DFF7-04E3-0DFF-1784F67F99A3}"/>
          </ac:spMkLst>
        </pc:spChg>
        <pc:spChg chg="add">
          <ac:chgData name="Shreya Sonal" userId="0d3f8f8400124ae5" providerId="Windows Live" clId="Web-{A2E78A38-7898-4667-BD36-A92E6147EAC7}" dt="2023-07-19T19:43:59.153" v="130"/>
          <ac:spMkLst>
            <pc:docMk/>
            <pc:sldMk cId="2957703784" sldId="293"/>
            <ac:spMk id="24" creationId="{DCF11981-1217-7BE4-624D-4C6CC9071F68}"/>
          </ac:spMkLst>
        </pc:spChg>
        <pc:spChg chg="add">
          <ac:chgData name="Shreya Sonal" userId="0d3f8f8400124ae5" providerId="Windows Live" clId="Web-{A2E78A38-7898-4667-BD36-A92E6147EAC7}" dt="2023-07-19T19:43:59.168" v="131"/>
          <ac:spMkLst>
            <pc:docMk/>
            <pc:sldMk cId="2957703784" sldId="293"/>
            <ac:spMk id="26" creationId="{D91F4416-33D4-6D77-867F-DC550A02C9D4}"/>
          </ac:spMkLst>
        </pc:spChg>
        <pc:spChg chg="add">
          <ac:chgData name="Shreya Sonal" userId="0d3f8f8400124ae5" providerId="Windows Live" clId="Web-{A2E78A38-7898-4667-BD36-A92E6147EAC7}" dt="2023-07-19T19:43:59.168" v="132"/>
          <ac:spMkLst>
            <pc:docMk/>
            <pc:sldMk cId="2957703784" sldId="293"/>
            <ac:spMk id="28" creationId="{A91D4CDA-7EDE-F9E1-C11C-AACB4C9BC5B9}"/>
          </ac:spMkLst>
        </pc:spChg>
        <pc:spChg chg="add">
          <ac:chgData name="Shreya Sonal" userId="0d3f8f8400124ae5" providerId="Windows Live" clId="Web-{A2E78A38-7898-4667-BD36-A92E6147EAC7}" dt="2023-07-19T19:43:59.184" v="133"/>
          <ac:spMkLst>
            <pc:docMk/>
            <pc:sldMk cId="2957703784" sldId="293"/>
            <ac:spMk id="30" creationId="{067414B6-908B-2EBC-27DD-144F41CBCBE0}"/>
          </ac:spMkLst>
        </pc:spChg>
        <pc:spChg chg="add">
          <ac:chgData name="Shreya Sonal" userId="0d3f8f8400124ae5" providerId="Windows Live" clId="Web-{A2E78A38-7898-4667-BD36-A92E6147EAC7}" dt="2023-07-19T19:43:59.184" v="134"/>
          <ac:spMkLst>
            <pc:docMk/>
            <pc:sldMk cId="2957703784" sldId="293"/>
            <ac:spMk id="32" creationId="{79BEA49E-AFBD-5FA9-AC54-C658BCA4C681}"/>
          </ac:spMkLst>
        </pc:spChg>
        <pc:spChg chg="add">
          <ac:chgData name="Shreya Sonal" userId="0d3f8f8400124ae5" providerId="Windows Live" clId="Web-{A2E78A38-7898-4667-BD36-A92E6147EAC7}" dt="2023-07-19T19:43:59.184" v="135"/>
          <ac:spMkLst>
            <pc:docMk/>
            <pc:sldMk cId="2957703784" sldId="293"/>
            <ac:spMk id="34" creationId="{61033A0C-DD56-6505-5731-ABC4A3853119}"/>
          </ac:spMkLst>
        </pc:spChg>
        <pc:spChg chg="add">
          <ac:chgData name="Shreya Sonal" userId="0d3f8f8400124ae5" providerId="Windows Live" clId="Web-{A2E78A38-7898-4667-BD36-A92E6147EAC7}" dt="2023-07-19T19:43:59.200" v="136"/>
          <ac:spMkLst>
            <pc:docMk/>
            <pc:sldMk cId="2957703784" sldId="293"/>
            <ac:spMk id="36" creationId="{88C94298-6CFC-EAA0-F867-33100D082B19}"/>
          </ac:spMkLst>
        </pc:spChg>
        <pc:spChg chg="add">
          <ac:chgData name="Shreya Sonal" userId="0d3f8f8400124ae5" providerId="Windows Live" clId="Web-{A2E78A38-7898-4667-BD36-A92E6147EAC7}" dt="2023-07-19T19:43:59.200" v="137"/>
          <ac:spMkLst>
            <pc:docMk/>
            <pc:sldMk cId="2957703784" sldId="293"/>
            <ac:spMk id="38" creationId="{76908720-ADFB-B474-C8AB-373D97F746DD}"/>
          </ac:spMkLst>
        </pc:spChg>
        <pc:spChg chg="add">
          <ac:chgData name="Shreya Sonal" userId="0d3f8f8400124ae5" providerId="Windows Live" clId="Web-{A2E78A38-7898-4667-BD36-A92E6147EAC7}" dt="2023-07-19T19:43:59.200" v="138"/>
          <ac:spMkLst>
            <pc:docMk/>
            <pc:sldMk cId="2957703784" sldId="293"/>
            <ac:spMk id="40" creationId="{0D28FC97-D28A-3708-F98A-FBF76F6B350D}"/>
          </ac:spMkLst>
        </pc:spChg>
        <pc:spChg chg="add mod">
          <ac:chgData name="Shreya Sonal" userId="0d3f8f8400124ae5" providerId="Windows Live" clId="Web-{A2E78A38-7898-4667-BD36-A92E6147EAC7}" dt="2023-07-19T19:45:28.062" v="161" actId="1076"/>
          <ac:spMkLst>
            <pc:docMk/>
            <pc:sldMk cId="2957703784" sldId="293"/>
            <ac:spMk id="42" creationId="{50246C8E-6FE3-44A3-56D1-0A417C0CF8BA}"/>
          </ac:spMkLst>
        </pc:spChg>
        <pc:spChg chg="add mod">
          <ac:chgData name="Shreya Sonal" userId="0d3f8f8400124ae5" providerId="Windows Live" clId="Web-{A2E78A38-7898-4667-BD36-A92E6147EAC7}" dt="2023-07-19T19:48:49.118" v="182" actId="1076"/>
          <ac:spMkLst>
            <pc:docMk/>
            <pc:sldMk cId="2957703784" sldId="293"/>
            <ac:spMk id="44" creationId="{78385016-69B5-9B00-2B38-B9AFB6B3D860}"/>
          </ac:spMkLst>
        </pc:spChg>
        <pc:picChg chg="add mod ord">
          <ac:chgData name="Shreya Sonal" userId="0d3f8f8400124ae5" providerId="Windows Live" clId="Web-{A2E78A38-7898-4667-BD36-A92E6147EAC7}" dt="2023-07-19T19:59:12.434" v="351"/>
          <ac:picMkLst>
            <pc:docMk/>
            <pc:sldMk cId="2957703784" sldId="293"/>
            <ac:picMk id="2" creationId="{E612437C-FB37-8E9D-20E8-58490D2190A8}"/>
          </ac:picMkLst>
        </pc:picChg>
        <pc:picChg chg="add mod ord">
          <ac:chgData name="Shreya Sonal" userId="0d3f8f8400124ae5" providerId="Windows Live" clId="Web-{A2E78A38-7898-4667-BD36-A92E6147EAC7}" dt="2023-07-19T19:58:35.058" v="345"/>
          <ac:picMkLst>
            <pc:docMk/>
            <pc:sldMk cId="2957703784" sldId="293"/>
            <ac:picMk id="3" creationId="{A89274B9-E985-5C51-C73E-42C26E749833}"/>
          </ac:picMkLst>
        </pc:picChg>
        <pc:picChg chg="add del mod ord">
          <ac:chgData name="Shreya Sonal" userId="0d3f8f8400124ae5" providerId="Windows Live" clId="Web-{A2E78A38-7898-4667-BD36-A92E6147EAC7}" dt="2023-07-19T19:34:17.917" v="24"/>
          <ac:picMkLst>
            <pc:docMk/>
            <pc:sldMk cId="2957703784" sldId="293"/>
            <ac:picMk id="4" creationId="{917267F1-023B-5CAA-DDF8-6890BFBB7042}"/>
          </ac:picMkLst>
        </pc:picChg>
        <pc:picChg chg="add mod ord">
          <ac:chgData name="Shreya Sonal" userId="0d3f8f8400124ae5" providerId="Windows Live" clId="Web-{A2E78A38-7898-4667-BD36-A92E6147EAC7}" dt="2023-07-19T19:58:35.073" v="346"/>
          <ac:picMkLst>
            <pc:docMk/>
            <pc:sldMk cId="2957703784" sldId="293"/>
            <ac:picMk id="5" creationId="{EC3229C1-9804-91F8-278E-3F9BCC1A8590}"/>
          </ac:picMkLst>
        </pc:picChg>
        <pc:picChg chg="add mod ord">
          <ac:chgData name="Shreya Sonal" userId="0d3f8f8400124ae5" providerId="Windows Live" clId="Web-{A2E78A38-7898-4667-BD36-A92E6147EAC7}" dt="2023-07-19T19:58:35.089" v="347"/>
          <ac:picMkLst>
            <pc:docMk/>
            <pc:sldMk cId="2957703784" sldId="293"/>
            <ac:picMk id="6" creationId="{0F7B7A0D-EBE8-4D09-8357-E24B3CA01AC0}"/>
          </ac:picMkLst>
        </pc:picChg>
        <pc:cxnChg chg="add">
          <ac:chgData name="Shreya Sonal" userId="0d3f8f8400124ae5" providerId="Windows Live" clId="Web-{A2E78A38-7898-4667-BD36-A92E6147EAC7}" dt="2023-07-19T19:35:04.043" v="31"/>
          <ac:cxnSpMkLst>
            <pc:docMk/>
            <pc:sldMk cId="2957703784" sldId="293"/>
            <ac:cxnSpMk id="12" creationId="{91B6081D-D3E8-4209-B85B-EB1C655A6272}"/>
          </ac:cxnSpMkLst>
        </pc:cxnChg>
        <pc:cxnChg chg="add">
          <ac:chgData name="Shreya Sonal" userId="0d3f8f8400124ae5" providerId="Windows Live" clId="Web-{A2E78A38-7898-4667-BD36-A92E6147EAC7}" dt="2023-07-19T19:35:04.043" v="31"/>
          <ac:cxnSpMkLst>
            <pc:docMk/>
            <pc:sldMk cId="2957703784" sldId="293"/>
            <ac:cxnSpMk id="13" creationId="{28CA55E4-1295-45C8-BA05-5A9E705B749A}"/>
          </ac:cxnSpMkLst>
        </pc:cxnChg>
        <pc:cxnChg chg="add">
          <ac:chgData name="Shreya Sonal" userId="0d3f8f8400124ae5" providerId="Windows Live" clId="Web-{A2E78A38-7898-4667-BD36-A92E6147EAC7}" dt="2023-07-19T19:35:04.043" v="31"/>
          <ac:cxnSpMkLst>
            <pc:docMk/>
            <pc:sldMk cId="2957703784" sldId="293"/>
            <ac:cxnSpMk id="15" creationId="{08C5794E-A9A1-4A23-AF68-C79A7822334C}"/>
          </ac:cxnSpMkLst>
        </pc:cxnChg>
      </pc:sldChg>
      <pc:sldChg chg="addSp delSp modSp del">
        <pc:chgData name="Shreya Sonal" userId="0d3f8f8400124ae5" providerId="Windows Live" clId="Web-{A2E78A38-7898-4667-BD36-A92E6147EAC7}" dt="2023-07-19T19:49:12.728" v="183"/>
        <pc:sldMkLst>
          <pc:docMk/>
          <pc:sldMk cId="3015231054" sldId="294"/>
        </pc:sldMkLst>
        <pc:picChg chg="add del mod">
          <ac:chgData name="Shreya Sonal" userId="0d3f8f8400124ae5" providerId="Windows Live" clId="Web-{A2E78A38-7898-4667-BD36-A92E6147EAC7}" dt="2023-07-19T19:38:45.815" v="56"/>
          <ac:picMkLst>
            <pc:docMk/>
            <pc:sldMk cId="3015231054" sldId="294"/>
            <ac:picMk id="2" creationId="{15049CF7-9770-CE30-8D02-202C10FA1918}"/>
          </ac:picMkLst>
        </pc:picChg>
      </pc:sldChg>
      <pc:sldChg chg="del">
        <pc:chgData name="Shreya Sonal" userId="0d3f8f8400124ae5" providerId="Windows Live" clId="Web-{A2E78A38-7898-4667-BD36-A92E6147EAC7}" dt="2023-07-19T19:41:48.196" v="81"/>
        <pc:sldMkLst>
          <pc:docMk/>
          <pc:sldMk cId="1189078843" sldId="295"/>
        </pc:sldMkLst>
      </pc:sldChg>
      <pc:sldChg chg="addSp delSp modSp">
        <pc:chgData name="Shreya Sonal" userId="0d3f8f8400124ae5" providerId="Windows Live" clId="Web-{A2E78A38-7898-4667-BD36-A92E6147EAC7}" dt="2023-07-19T19:57:15.540" v="323" actId="20577"/>
        <pc:sldMkLst>
          <pc:docMk/>
          <pc:sldMk cId="3219378712" sldId="296"/>
        </pc:sldMkLst>
        <pc:spChg chg="mod">
          <ac:chgData name="Shreya Sonal" userId="0d3f8f8400124ae5" providerId="Windows Live" clId="Web-{A2E78A38-7898-4667-BD36-A92E6147EAC7}" dt="2023-07-19T19:57:15.540" v="323" actId="20577"/>
          <ac:spMkLst>
            <pc:docMk/>
            <pc:sldMk cId="3219378712" sldId="296"/>
            <ac:spMk id="4" creationId="{3C95BDD6-169C-2354-B945-1095941BCDF1}"/>
          </ac:spMkLst>
        </pc:spChg>
        <pc:spChg chg="add">
          <ac:chgData name="Shreya Sonal" userId="0d3f8f8400124ae5" providerId="Windows Live" clId="Web-{A2E78A38-7898-4667-BD36-A92E6147EAC7}" dt="2023-07-19T19:43:54.996" v="111"/>
          <ac:spMkLst>
            <pc:docMk/>
            <pc:sldMk cId="3219378712" sldId="296"/>
            <ac:spMk id="10" creationId="{12608991-99B5-B0E6-0252-28083E68E746}"/>
          </ac:spMkLst>
        </pc:spChg>
        <pc:spChg chg="add">
          <ac:chgData name="Shreya Sonal" userId="0d3f8f8400124ae5" providerId="Windows Live" clId="Web-{A2E78A38-7898-4667-BD36-A92E6147EAC7}" dt="2023-07-19T19:43:54.996" v="112"/>
          <ac:spMkLst>
            <pc:docMk/>
            <pc:sldMk cId="3219378712" sldId="296"/>
            <ac:spMk id="14" creationId="{23378DFF-2C3F-F168-3DD2-A5778D4E562C}"/>
          </ac:spMkLst>
        </pc:spChg>
        <pc:spChg chg="add">
          <ac:chgData name="Shreya Sonal" userId="0d3f8f8400124ae5" providerId="Windows Live" clId="Web-{A2E78A38-7898-4667-BD36-A92E6147EAC7}" dt="2023-07-19T19:43:55.012" v="113"/>
          <ac:spMkLst>
            <pc:docMk/>
            <pc:sldMk cId="3219378712" sldId="296"/>
            <ac:spMk id="18" creationId="{ED400A42-3E99-1E0E-8F09-AF0C74C01799}"/>
          </ac:spMkLst>
        </pc:spChg>
        <pc:spChg chg="add">
          <ac:chgData name="Shreya Sonal" userId="0d3f8f8400124ae5" providerId="Windows Live" clId="Web-{A2E78A38-7898-4667-BD36-A92E6147EAC7}" dt="2023-07-19T19:43:55.012" v="114"/>
          <ac:spMkLst>
            <pc:docMk/>
            <pc:sldMk cId="3219378712" sldId="296"/>
            <ac:spMk id="20" creationId="{6CA96D24-12BC-0D22-C57A-57FCA39A5997}"/>
          </ac:spMkLst>
        </pc:spChg>
        <pc:spChg chg="add">
          <ac:chgData name="Shreya Sonal" userId="0d3f8f8400124ae5" providerId="Windows Live" clId="Web-{A2E78A38-7898-4667-BD36-A92E6147EAC7}" dt="2023-07-19T19:43:55.028" v="115"/>
          <ac:spMkLst>
            <pc:docMk/>
            <pc:sldMk cId="3219378712" sldId="296"/>
            <ac:spMk id="22" creationId="{7895A0C5-BAA6-D652-99D8-9DED33F0BD7F}"/>
          </ac:spMkLst>
        </pc:spChg>
        <pc:spChg chg="add">
          <ac:chgData name="Shreya Sonal" userId="0d3f8f8400124ae5" providerId="Windows Live" clId="Web-{A2E78A38-7898-4667-BD36-A92E6147EAC7}" dt="2023-07-19T19:43:55.028" v="116"/>
          <ac:spMkLst>
            <pc:docMk/>
            <pc:sldMk cId="3219378712" sldId="296"/>
            <ac:spMk id="24" creationId="{DE8DDAD7-CC77-FF6C-84F4-BF114E2FB195}"/>
          </ac:spMkLst>
        </pc:spChg>
        <pc:spChg chg="add">
          <ac:chgData name="Shreya Sonal" userId="0d3f8f8400124ae5" providerId="Windows Live" clId="Web-{A2E78A38-7898-4667-BD36-A92E6147EAC7}" dt="2023-07-19T19:43:55.028" v="117"/>
          <ac:spMkLst>
            <pc:docMk/>
            <pc:sldMk cId="3219378712" sldId="296"/>
            <ac:spMk id="26" creationId="{33828CD4-BE9A-3863-D001-5B9564AADE1C}"/>
          </ac:spMkLst>
        </pc:spChg>
        <pc:spChg chg="add">
          <ac:chgData name="Shreya Sonal" userId="0d3f8f8400124ae5" providerId="Windows Live" clId="Web-{A2E78A38-7898-4667-BD36-A92E6147EAC7}" dt="2023-07-19T19:43:55.043" v="118"/>
          <ac:spMkLst>
            <pc:docMk/>
            <pc:sldMk cId="3219378712" sldId="296"/>
            <ac:spMk id="28" creationId="{6B648748-80C4-A3F6-F5FB-954AF86EAE15}"/>
          </ac:spMkLst>
        </pc:spChg>
        <pc:spChg chg="add">
          <ac:chgData name="Shreya Sonal" userId="0d3f8f8400124ae5" providerId="Windows Live" clId="Web-{A2E78A38-7898-4667-BD36-A92E6147EAC7}" dt="2023-07-19T19:43:55.043" v="119"/>
          <ac:spMkLst>
            <pc:docMk/>
            <pc:sldMk cId="3219378712" sldId="296"/>
            <ac:spMk id="30" creationId="{50E5384E-7ADC-67AE-8658-E638B3E3A2FE}"/>
          </ac:spMkLst>
        </pc:spChg>
        <pc:spChg chg="add">
          <ac:chgData name="Shreya Sonal" userId="0d3f8f8400124ae5" providerId="Windows Live" clId="Web-{A2E78A38-7898-4667-BD36-A92E6147EAC7}" dt="2023-07-19T19:43:55.059" v="120"/>
          <ac:spMkLst>
            <pc:docMk/>
            <pc:sldMk cId="3219378712" sldId="296"/>
            <ac:spMk id="32" creationId="{FEDFD258-5BDB-D6BC-196D-BDFF1DE60135}"/>
          </ac:spMkLst>
        </pc:spChg>
        <pc:spChg chg="add">
          <ac:chgData name="Shreya Sonal" userId="0d3f8f8400124ae5" providerId="Windows Live" clId="Web-{A2E78A38-7898-4667-BD36-A92E6147EAC7}" dt="2023-07-19T19:43:55.059" v="121"/>
          <ac:spMkLst>
            <pc:docMk/>
            <pc:sldMk cId="3219378712" sldId="296"/>
            <ac:spMk id="34" creationId="{8EC086B4-45D7-F6A1-BA5B-7730EA2A6DC1}"/>
          </ac:spMkLst>
        </pc:spChg>
        <pc:spChg chg="add">
          <ac:chgData name="Shreya Sonal" userId="0d3f8f8400124ae5" providerId="Windows Live" clId="Web-{A2E78A38-7898-4667-BD36-A92E6147EAC7}" dt="2023-07-19T19:43:55.075" v="122"/>
          <ac:spMkLst>
            <pc:docMk/>
            <pc:sldMk cId="3219378712" sldId="296"/>
            <ac:spMk id="36" creationId="{D2625664-0790-5CC0-D9A5-25C8F0EA1EA4}"/>
          </ac:spMkLst>
        </pc:spChg>
        <pc:spChg chg="add">
          <ac:chgData name="Shreya Sonal" userId="0d3f8f8400124ae5" providerId="Windows Live" clId="Web-{A2E78A38-7898-4667-BD36-A92E6147EAC7}" dt="2023-07-19T19:43:55.075" v="123"/>
          <ac:spMkLst>
            <pc:docMk/>
            <pc:sldMk cId="3219378712" sldId="296"/>
            <ac:spMk id="38" creationId="{75EB5ACC-5192-E695-603D-EA99F4E93FC6}"/>
          </ac:spMkLst>
        </pc:spChg>
        <pc:spChg chg="add">
          <ac:chgData name="Shreya Sonal" userId="0d3f8f8400124ae5" providerId="Windows Live" clId="Web-{A2E78A38-7898-4667-BD36-A92E6147EAC7}" dt="2023-07-19T19:43:55.075" v="124"/>
          <ac:spMkLst>
            <pc:docMk/>
            <pc:sldMk cId="3219378712" sldId="296"/>
            <ac:spMk id="40" creationId="{B41F66B5-9968-CA28-B965-DB548E8C6D18}"/>
          </ac:spMkLst>
        </pc:spChg>
        <pc:spChg chg="add">
          <ac:chgData name="Shreya Sonal" userId="0d3f8f8400124ae5" providerId="Windows Live" clId="Web-{A2E78A38-7898-4667-BD36-A92E6147EAC7}" dt="2023-07-19T19:45:11.108" v="159"/>
          <ac:spMkLst>
            <pc:docMk/>
            <pc:sldMk cId="3219378712" sldId="296"/>
            <ac:spMk id="42" creationId="{6BE26E49-DC8F-9EFB-9D6C-686C20598E94}"/>
          </ac:spMkLst>
        </pc:spChg>
        <pc:spChg chg="add mod">
          <ac:chgData name="Shreya Sonal" userId="0d3f8f8400124ae5" providerId="Windows Live" clId="Web-{A2E78A38-7898-4667-BD36-A92E6147EAC7}" dt="2023-07-19T19:46:13.516" v="166" actId="1076"/>
          <ac:spMkLst>
            <pc:docMk/>
            <pc:sldMk cId="3219378712" sldId="296"/>
            <ac:spMk id="43" creationId="{4CDAA856-595E-AC13-0B38-CAB2D8EB138C}"/>
          </ac:spMkLst>
        </pc:spChg>
        <pc:spChg chg="add mod">
          <ac:chgData name="Shreya Sonal" userId="0d3f8f8400124ae5" providerId="Windows Live" clId="Web-{A2E78A38-7898-4667-BD36-A92E6147EAC7}" dt="2023-07-19T19:46:21.407" v="168" actId="1076"/>
          <ac:spMkLst>
            <pc:docMk/>
            <pc:sldMk cId="3219378712" sldId="296"/>
            <ac:spMk id="44" creationId="{FDD81FAB-DB3A-7AD3-8097-C415B8E45AEA}"/>
          </ac:spMkLst>
        </pc:spChg>
        <pc:picChg chg="del mod">
          <ac:chgData name="Shreya Sonal" userId="0d3f8f8400124ae5" providerId="Windows Live" clId="Web-{A2E78A38-7898-4667-BD36-A92E6147EAC7}" dt="2023-07-19T19:40:39.194" v="69"/>
          <ac:picMkLst>
            <pc:docMk/>
            <pc:sldMk cId="3219378712" sldId="296"/>
            <ac:picMk id="2" creationId="{7E022413-83C7-E6DB-972E-7AABEAF6C964}"/>
          </ac:picMkLst>
        </pc:picChg>
        <pc:picChg chg="add del mod">
          <ac:chgData name="Shreya Sonal" userId="0d3f8f8400124ae5" providerId="Windows Live" clId="Web-{A2E78A38-7898-4667-BD36-A92E6147EAC7}" dt="2023-07-19T19:39:30.785" v="62"/>
          <ac:picMkLst>
            <pc:docMk/>
            <pc:sldMk cId="3219378712" sldId="296"/>
            <ac:picMk id="5" creationId="{BAF1CD54-2C84-6DA1-2661-9E87DC4B4411}"/>
          </ac:picMkLst>
        </pc:picChg>
        <pc:picChg chg="del">
          <ac:chgData name="Shreya Sonal" userId="0d3f8f8400124ae5" providerId="Windows Live" clId="Web-{A2E78A38-7898-4667-BD36-A92E6147EAC7}" dt="2023-07-19T19:31:11.989" v="2"/>
          <ac:picMkLst>
            <pc:docMk/>
            <pc:sldMk cId="3219378712" sldId="296"/>
            <ac:picMk id="6" creationId="{91FCF32F-229F-F2B5-4E6A-C4EBD2600E1B}"/>
          </ac:picMkLst>
        </pc:picChg>
        <pc:picChg chg="add mod">
          <ac:chgData name="Shreya Sonal" userId="0d3f8f8400124ae5" providerId="Windows Live" clId="Web-{A2E78A38-7898-4667-BD36-A92E6147EAC7}" dt="2023-07-19T19:40:46.303" v="70" actId="1076"/>
          <ac:picMkLst>
            <pc:docMk/>
            <pc:sldMk cId="3219378712" sldId="296"/>
            <ac:picMk id="7" creationId="{D9E32308-3CD6-B4A8-50BF-19FAB53735E0}"/>
          </ac:picMkLst>
        </pc:picChg>
      </pc:sldChg>
      <pc:sldChg chg="add del replId">
        <pc:chgData name="Shreya Sonal" userId="0d3f8f8400124ae5" providerId="Windows Live" clId="Web-{A2E78A38-7898-4667-BD36-A92E6147EAC7}" dt="2023-07-19T19:50:03.104" v="189"/>
        <pc:sldMkLst>
          <pc:docMk/>
          <pc:sldMk cId="766662545" sldId="297"/>
        </pc:sldMkLst>
      </pc:sldChg>
      <pc:sldChg chg="add del ord replId">
        <pc:chgData name="Shreya Sonal" userId="0d3f8f8400124ae5" providerId="Windows Live" clId="Web-{A2E78A38-7898-4667-BD36-A92E6147EAC7}" dt="2023-07-19T19:49:39.885" v="186"/>
        <pc:sldMkLst>
          <pc:docMk/>
          <pc:sldMk cId="2913058532" sldId="297"/>
        </pc:sldMkLst>
      </pc:sldChg>
      <pc:sldChg chg="modSp add">
        <pc:chgData name="Shreya Sonal" userId="0d3f8f8400124ae5" providerId="Windows Live" clId="Web-{A2E78A38-7898-4667-BD36-A92E6147EAC7}" dt="2023-07-19T19:52:14.296" v="270" actId="1076"/>
        <pc:sldMkLst>
          <pc:docMk/>
          <pc:sldMk cId="605441811" sldId="298"/>
        </pc:sldMkLst>
        <pc:spChg chg="mod">
          <ac:chgData name="Shreya Sonal" userId="0d3f8f8400124ae5" providerId="Windows Live" clId="Web-{A2E78A38-7898-4667-BD36-A92E6147EAC7}" dt="2023-07-19T19:52:14.296" v="270" actId="1076"/>
          <ac:spMkLst>
            <pc:docMk/>
            <pc:sldMk cId="605441811" sldId="298"/>
            <ac:spMk id="2" creationId="{C94FA93E-1470-5207-A143-B8D01ABB4F5F}"/>
          </ac:spMkLst>
        </pc:spChg>
        <pc:spChg chg="mod">
          <ac:chgData name="Shreya Sonal" userId="0d3f8f8400124ae5" providerId="Windows Live" clId="Web-{A2E78A38-7898-4667-BD36-A92E6147EAC7}" dt="2023-07-19T19:50:57.121" v="219" actId="1076"/>
          <ac:spMkLst>
            <pc:docMk/>
            <pc:sldMk cId="605441811" sldId="298"/>
            <ac:spMk id="3" creationId="{B6BC4537-B46C-7B2E-D59A-6CB74F4C9BF6}"/>
          </ac:spMkLst>
        </pc:spChg>
      </pc:sldChg>
    </pc:docChg>
  </pc:docChgLst>
  <pc:docChgLst>
    <pc:chgData name="Shreya Sonal" userId="0d3f8f8400124ae5" providerId="Windows Live" clId="Web-{4F05E633-28C5-467A-8898-A8FB7185EE42}"/>
    <pc:docChg chg="modSld">
      <pc:chgData name="Shreya Sonal" userId="0d3f8f8400124ae5" providerId="Windows Live" clId="Web-{4F05E633-28C5-467A-8898-A8FB7185EE42}" dt="2023-07-23T14:09:20.694" v="4" actId="20577"/>
      <pc:docMkLst>
        <pc:docMk/>
      </pc:docMkLst>
      <pc:sldChg chg="modSp">
        <pc:chgData name="Shreya Sonal" userId="0d3f8f8400124ae5" providerId="Windows Live" clId="Web-{4F05E633-28C5-467A-8898-A8FB7185EE42}" dt="2023-07-23T14:09:20.694" v="4" actId="20577"/>
        <pc:sldMkLst>
          <pc:docMk/>
          <pc:sldMk cId="605441811" sldId="298"/>
        </pc:sldMkLst>
        <pc:spChg chg="mod">
          <ac:chgData name="Shreya Sonal" userId="0d3f8f8400124ae5" providerId="Windows Live" clId="Web-{4F05E633-28C5-467A-8898-A8FB7185EE42}" dt="2023-07-23T14:09:20.694" v="4" actId="20577"/>
          <ac:spMkLst>
            <pc:docMk/>
            <pc:sldMk cId="605441811" sldId="298"/>
            <ac:spMk id="6" creationId="{5135FA63-5313-F920-4D9D-96BCB0D0AEDA}"/>
          </ac:spMkLst>
        </pc:spChg>
      </pc:sldChg>
    </pc:docChg>
  </pc:docChgLst>
  <pc:docChgLst>
    <pc:chgData name="Shreya Sonal" userId="0d3f8f8400124ae5" providerId="Windows Live" clId="Web-{DBF548EF-D6E3-4CBC-9D32-00A1551B88AA}"/>
    <pc:docChg chg="addSld delSld modSld sldOrd">
      <pc:chgData name="Shreya Sonal" userId="0d3f8f8400124ae5" providerId="Windows Live" clId="Web-{DBF548EF-D6E3-4CBC-9D32-00A1551B88AA}" dt="2023-07-19T19:30:03.576" v="482" actId="14100"/>
      <pc:docMkLst>
        <pc:docMk/>
      </pc:docMkLst>
      <pc:sldChg chg="addSp delSp modSp">
        <pc:chgData name="Shreya Sonal" userId="0d3f8f8400124ae5" providerId="Windows Live" clId="Web-{DBF548EF-D6E3-4CBC-9D32-00A1551B88AA}" dt="2023-07-19T19:30:03.576" v="482" actId="14100"/>
        <pc:sldMkLst>
          <pc:docMk/>
          <pc:sldMk cId="3124016778" sldId="278"/>
        </pc:sldMkLst>
        <pc:picChg chg="add del mod">
          <ac:chgData name="Shreya Sonal" userId="0d3f8f8400124ae5" providerId="Windows Live" clId="Web-{DBF548EF-D6E3-4CBC-9D32-00A1551B88AA}" dt="2023-07-19T19:07:12.431" v="174"/>
          <ac:picMkLst>
            <pc:docMk/>
            <pc:sldMk cId="3124016778" sldId="278"/>
            <ac:picMk id="2" creationId="{79ADFA68-D4B8-2D78-EE70-8025E6C943BF}"/>
          </ac:picMkLst>
        </pc:picChg>
        <pc:picChg chg="add del mod">
          <ac:chgData name="Shreya Sonal" userId="0d3f8f8400124ae5" providerId="Windows Live" clId="Web-{DBF548EF-D6E3-4CBC-9D32-00A1551B88AA}" dt="2023-07-19T19:07:12.431" v="173"/>
          <ac:picMkLst>
            <pc:docMk/>
            <pc:sldMk cId="3124016778" sldId="278"/>
            <ac:picMk id="3" creationId="{1465D318-8512-8C15-5FB8-BDA04CF9706D}"/>
          </ac:picMkLst>
        </pc:picChg>
        <pc:picChg chg="add del mod">
          <ac:chgData name="Shreya Sonal" userId="0d3f8f8400124ae5" providerId="Windows Live" clId="Web-{DBF548EF-D6E3-4CBC-9D32-00A1551B88AA}" dt="2023-07-19T19:07:12.431" v="172"/>
          <ac:picMkLst>
            <pc:docMk/>
            <pc:sldMk cId="3124016778" sldId="278"/>
            <ac:picMk id="4" creationId="{5A1AD93C-E5F2-8B24-F641-C331B5A223DC}"/>
          </ac:picMkLst>
        </pc:picChg>
        <pc:picChg chg="add del mod">
          <ac:chgData name="Shreya Sonal" userId="0d3f8f8400124ae5" providerId="Windows Live" clId="Web-{DBF548EF-D6E3-4CBC-9D32-00A1551B88AA}" dt="2023-07-19T19:07:12.431" v="171"/>
          <ac:picMkLst>
            <pc:docMk/>
            <pc:sldMk cId="3124016778" sldId="278"/>
            <ac:picMk id="5" creationId="{110B6F55-D786-9444-9FC4-5246D17901D2}"/>
          </ac:picMkLst>
        </pc:picChg>
        <pc:picChg chg="add del mod">
          <ac:chgData name="Shreya Sonal" userId="0d3f8f8400124ae5" providerId="Windows Live" clId="Web-{DBF548EF-D6E3-4CBC-9D32-00A1551B88AA}" dt="2023-07-19T19:07:12.431" v="170"/>
          <ac:picMkLst>
            <pc:docMk/>
            <pc:sldMk cId="3124016778" sldId="278"/>
            <ac:picMk id="6" creationId="{0CBEDDFF-3F80-D63D-15BD-41992A347365}"/>
          </ac:picMkLst>
        </pc:picChg>
        <pc:picChg chg="add mod modCrop">
          <ac:chgData name="Shreya Sonal" userId="0d3f8f8400124ae5" providerId="Windows Live" clId="Web-{DBF548EF-D6E3-4CBC-9D32-00A1551B88AA}" dt="2023-07-19T19:30:03.576" v="482" actId="14100"/>
          <ac:picMkLst>
            <pc:docMk/>
            <pc:sldMk cId="3124016778" sldId="278"/>
            <ac:picMk id="7" creationId="{36577136-F42A-37D4-82DE-019D29A2BCD6}"/>
          </ac:picMkLst>
        </pc:picChg>
        <pc:picChg chg="add del mod">
          <ac:chgData name="Shreya Sonal" userId="0d3f8f8400124ae5" providerId="Windows Live" clId="Web-{DBF548EF-D6E3-4CBC-9D32-00A1551B88AA}" dt="2023-07-19T19:29:26.856" v="478"/>
          <ac:picMkLst>
            <pc:docMk/>
            <pc:sldMk cId="3124016778" sldId="278"/>
            <ac:picMk id="8" creationId="{CE456679-10D7-6B9C-8043-9CC898840F5B}"/>
          </ac:picMkLst>
        </pc:picChg>
        <pc:picChg chg="add del mod">
          <ac:chgData name="Shreya Sonal" userId="0d3f8f8400124ae5" providerId="Windows Live" clId="Web-{DBF548EF-D6E3-4CBC-9D32-00A1551B88AA}" dt="2023-07-19T19:29:29.122" v="479"/>
          <ac:picMkLst>
            <pc:docMk/>
            <pc:sldMk cId="3124016778" sldId="278"/>
            <ac:picMk id="9" creationId="{BD5FD4D4-BFFC-7B41-A146-938401EE651B}"/>
          </ac:picMkLst>
        </pc:picChg>
      </pc:sldChg>
      <pc:sldChg chg="addSp delSp modSp">
        <pc:chgData name="Shreya Sonal" userId="0d3f8f8400124ae5" providerId="Windows Live" clId="Web-{DBF548EF-D6E3-4CBC-9D32-00A1551B88AA}" dt="2023-07-19T19:24:16.531" v="398" actId="1076"/>
        <pc:sldMkLst>
          <pc:docMk/>
          <pc:sldMk cId="1595177942" sldId="279"/>
        </pc:sldMkLst>
        <pc:picChg chg="add del mod">
          <ac:chgData name="Shreya Sonal" userId="0d3f8f8400124ae5" providerId="Windows Live" clId="Web-{DBF548EF-D6E3-4CBC-9D32-00A1551B88AA}" dt="2023-07-19T19:07:05.790" v="169"/>
          <ac:picMkLst>
            <pc:docMk/>
            <pc:sldMk cId="1595177942" sldId="279"/>
            <ac:picMk id="2" creationId="{9933DB75-CA90-8AAC-E438-7E4D2015617E}"/>
          </ac:picMkLst>
        </pc:picChg>
        <pc:picChg chg="add del mod">
          <ac:chgData name="Shreya Sonal" userId="0d3f8f8400124ae5" providerId="Windows Live" clId="Web-{DBF548EF-D6E3-4CBC-9D32-00A1551B88AA}" dt="2023-07-19T19:07:05.790" v="168"/>
          <ac:picMkLst>
            <pc:docMk/>
            <pc:sldMk cId="1595177942" sldId="279"/>
            <ac:picMk id="3" creationId="{D62B01CC-6C74-295B-C7A8-A6F999AC3196}"/>
          </ac:picMkLst>
        </pc:picChg>
        <pc:picChg chg="add del mod">
          <ac:chgData name="Shreya Sonal" userId="0d3f8f8400124ae5" providerId="Windows Live" clId="Web-{DBF548EF-D6E3-4CBC-9D32-00A1551B88AA}" dt="2023-07-19T19:07:05.790" v="167"/>
          <ac:picMkLst>
            <pc:docMk/>
            <pc:sldMk cId="1595177942" sldId="279"/>
            <ac:picMk id="4" creationId="{70359913-F261-58BC-6E13-18F950E2176D}"/>
          </ac:picMkLst>
        </pc:picChg>
        <pc:picChg chg="add del mod">
          <ac:chgData name="Shreya Sonal" userId="0d3f8f8400124ae5" providerId="Windows Live" clId="Web-{DBF548EF-D6E3-4CBC-9D32-00A1551B88AA}" dt="2023-07-19T19:07:05.790" v="166"/>
          <ac:picMkLst>
            <pc:docMk/>
            <pc:sldMk cId="1595177942" sldId="279"/>
            <ac:picMk id="5" creationId="{02F9E115-8FB2-2DC8-16EE-0C15BA952DA6}"/>
          </ac:picMkLst>
        </pc:picChg>
        <pc:picChg chg="add del mod">
          <ac:chgData name="Shreya Sonal" userId="0d3f8f8400124ae5" providerId="Windows Live" clId="Web-{DBF548EF-D6E3-4CBC-9D32-00A1551B88AA}" dt="2023-07-19T19:07:05.790" v="165"/>
          <ac:picMkLst>
            <pc:docMk/>
            <pc:sldMk cId="1595177942" sldId="279"/>
            <ac:picMk id="6" creationId="{71E51BB8-F1FB-438D-9DA7-6EB422BD5500}"/>
          </ac:picMkLst>
        </pc:picChg>
        <pc:picChg chg="add del mod">
          <ac:chgData name="Shreya Sonal" userId="0d3f8f8400124ae5" providerId="Windows Live" clId="Web-{DBF548EF-D6E3-4CBC-9D32-00A1551B88AA}" dt="2023-07-19T19:07:00.149" v="163"/>
          <ac:picMkLst>
            <pc:docMk/>
            <pc:sldMk cId="1595177942" sldId="279"/>
            <ac:picMk id="7" creationId="{DCF91DC3-7F54-1116-C0BB-92FA88EB8E99}"/>
          </ac:picMkLst>
        </pc:picChg>
        <pc:picChg chg="add mod">
          <ac:chgData name="Shreya Sonal" userId="0d3f8f8400124ae5" providerId="Windows Live" clId="Web-{DBF548EF-D6E3-4CBC-9D32-00A1551B88AA}" dt="2023-07-19T19:24:16.531" v="398" actId="1076"/>
          <ac:picMkLst>
            <pc:docMk/>
            <pc:sldMk cId="1595177942" sldId="279"/>
            <ac:picMk id="8" creationId="{EF72CA0F-F3F9-BAC8-E152-22116A511C4C}"/>
          </ac:picMkLst>
        </pc:picChg>
        <pc:picChg chg="add mod">
          <ac:chgData name="Shreya Sonal" userId="0d3f8f8400124ae5" providerId="Windows Live" clId="Web-{DBF548EF-D6E3-4CBC-9D32-00A1551B88AA}" dt="2023-07-19T19:24:13.202" v="396" actId="1076"/>
          <ac:picMkLst>
            <pc:docMk/>
            <pc:sldMk cId="1595177942" sldId="279"/>
            <ac:picMk id="9" creationId="{A393E4B6-65BA-4CDE-CF04-EB17C69F799B}"/>
          </ac:picMkLst>
        </pc:picChg>
        <pc:picChg chg="add mod">
          <ac:chgData name="Shreya Sonal" userId="0d3f8f8400124ae5" providerId="Windows Live" clId="Web-{DBF548EF-D6E3-4CBC-9D32-00A1551B88AA}" dt="2023-07-19T19:24:11.546" v="395" actId="1076"/>
          <ac:picMkLst>
            <pc:docMk/>
            <pc:sldMk cId="1595177942" sldId="279"/>
            <ac:picMk id="10" creationId="{EBDF7ECB-FD05-AB69-33F4-D94D192B5F09}"/>
          </ac:picMkLst>
        </pc:picChg>
        <pc:picChg chg="add mod">
          <ac:chgData name="Shreya Sonal" userId="0d3f8f8400124ae5" providerId="Windows Live" clId="Web-{DBF548EF-D6E3-4CBC-9D32-00A1551B88AA}" dt="2023-07-19T19:24:10.093" v="394" actId="1076"/>
          <ac:picMkLst>
            <pc:docMk/>
            <pc:sldMk cId="1595177942" sldId="279"/>
            <ac:picMk id="11" creationId="{7B27C957-2737-A984-608F-BAAAAF158A1F}"/>
          </ac:picMkLst>
        </pc:picChg>
        <pc:picChg chg="add mod">
          <ac:chgData name="Shreya Sonal" userId="0d3f8f8400124ae5" providerId="Windows Live" clId="Web-{DBF548EF-D6E3-4CBC-9D32-00A1551B88AA}" dt="2023-07-19T19:24:08.343" v="393" actId="1076"/>
          <ac:picMkLst>
            <pc:docMk/>
            <pc:sldMk cId="1595177942" sldId="279"/>
            <ac:picMk id="12" creationId="{EC6E875B-20A9-89FA-2CE3-B395417F88F6}"/>
          </ac:picMkLst>
        </pc:picChg>
      </pc:sldChg>
      <pc:sldChg chg="addSp delSp modSp ord">
        <pc:chgData name="Shreya Sonal" userId="0d3f8f8400124ae5" providerId="Windows Live" clId="Web-{DBF548EF-D6E3-4CBC-9D32-00A1551B88AA}" dt="2023-07-19T19:21:01.786" v="315"/>
        <pc:sldMkLst>
          <pc:docMk/>
          <pc:sldMk cId="3722911707" sldId="280"/>
        </pc:sldMkLst>
        <pc:picChg chg="add del mod">
          <ac:chgData name="Shreya Sonal" userId="0d3f8f8400124ae5" providerId="Windows Live" clId="Web-{DBF548EF-D6E3-4CBC-9D32-00A1551B88AA}" dt="2023-07-19T19:09:52.390" v="218"/>
          <ac:picMkLst>
            <pc:docMk/>
            <pc:sldMk cId="3722911707" sldId="280"/>
            <ac:picMk id="2" creationId="{18BEFAAF-3909-30BF-7D9A-C605E5C741E1}"/>
          </ac:picMkLst>
        </pc:picChg>
        <pc:picChg chg="add mod modCrop">
          <ac:chgData name="Shreya Sonal" userId="0d3f8f8400124ae5" providerId="Windows Live" clId="Web-{DBF548EF-D6E3-4CBC-9D32-00A1551B88AA}" dt="2023-07-19T19:20:49.567" v="313" actId="1076"/>
          <ac:picMkLst>
            <pc:docMk/>
            <pc:sldMk cId="3722911707" sldId="280"/>
            <ac:picMk id="3" creationId="{645F9199-BF31-A0ED-9475-E935A46F81BB}"/>
          </ac:picMkLst>
        </pc:picChg>
        <pc:picChg chg="add mod modCrop">
          <ac:chgData name="Shreya Sonal" userId="0d3f8f8400124ae5" providerId="Windows Live" clId="Web-{DBF548EF-D6E3-4CBC-9D32-00A1551B88AA}" dt="2023-07-19T19:20:43.035" v="312" actId="1076"/>
          <ac:picMkLst>
            <pc:docMk/>
            <pc:sldMk cId="3722911707" sldId="280"/>
            <ac:picMk id="4" creationId="{638AC796-58FD-5FDF-07D4-7C386E53BAAC}"/>
          </ac:picMkLst>
        </pc:picChg>
        <pc:picChg chg="add mod modCrop">
          <ac:chgData name="Shreya Sonal" userId="0d3f8f8400124ae5" providerId="Windows Live" clId="Web-{DBF548EF-D6E3-4CBC-9D32-00A1551B88AA}" dt="2023-07-19T19:20:23.988" v="304" actId="1076"/>
          <ac:picMkLst>
            <pc:docMk/>
            <pc:sldMk cId="3722911707" sldId="280"/>
            <ac:picMk id="5" creationId="{05299928-C99D-4399-C0D3-6D16F3BB2E25}"/>
          </ac:picMkLst>
        </pc:picChg>
        <pc:picChg chg="add mod modCrop">
          <ac:chgData name="Shreya Sonal" userId="0d3f8f8400124ae5" providerId="Windows Live" clId="Web-{DBF548EF-D6E3-4CBC-9D32-00A1551B88AA}" dt="2023-07-19T19:20:41.176" v="311" actId="1076"/>
          <ac:picMkLst>
            <pc:docMk/>
            <pc:sldMk cId="3722911707" sldId="280"/>
            <ac:picMk id="6" creationId="{B3740C2B-2DAE-3115-8AF9-C74180FC4B68}"/>
          </ac:picMkLst>
        </pc:picChg>
        <pc:picChg chg="add mod modCrop">
          <ac:chgData name="Shreya Sonal" userId="0d3f8f8400124ae5" providerId="Windows Live" clId="Web-{DBF548EF-D6E3-4CBC-9D32-00A1551B88AA}" dt="2023-07-19T19:20:28.269" v="306" actId="1076"/>
          <ac:picMkLst>
            <pc:docMk/>
            <pc:sldMk cId="3722911707" sldId="280"/>
            <ac:picMk id="7" creationId="{6BDFB493-F82D-108D-6604-1736052A782A}"/>
          </ac:picMkLst>
        </pc:picChg>
        <pc:picChg chg="add mod modCrop">
          <ac:chgData name="Shreya Sonal" userId="0d3f8f8400124ae5" providerId="Windows Live" clId="Web-{DBF548EF-D6E3-4CBC-9D32-00A1551B88AA}" dt="2023-07-19T19:20:30.223" v="307" actId="1076"/>
          <ac:picMkLst>
            <pc:docMk/>
            <pc:sldMk cId="3722911707" sldId="280"/>
            <ac:picMk id="8" creationId="{4A44BE3B-D1B6-87E7-0A67-85E401B2E200}"/>
          </ac:picMkLst>
        </pc:picChg>
      </pc:sldChg>
      <pc:sldChg chg="addSp delSp modSp">
        <pc:chgData name="Shreya Sonal" userId="0d3f8f8400124ae5" providerId="Windows Live" clId="Web-{DBF548EF-D6E3-4CBC-9D32-00A1551B88AA}" dt="2023-07-19T19:21:29.693" v="321" actId="20577"/>
        <pc:sldMkLst>
          <pc:docMk/>
          <pc:sldMk cId="106365249" sldId="281"/>
        </pc:sldMkLst>
        <pc:spChg chg="add mod">
          <ac:chgData name="Shreya Sonal" userId="0d3f8f8400124ae5" providerId="Windows Live" clId="Web-{DBF548EF-D6E3-4CBC-9D32-00A1551B88AA}" dt="2023-07-19T19:21:29.693" v="321" actId="20577"/>
          <ac:spMkLst>
            <pc:docMk/>
            <pc:sldMk cId="106365249" sldId="281"/>
            <ac:spMk id="32" creationId="{73617BC2-2AFA-1F00-5AEA-0B721AEFC34E}"/>
          </ac:spMkLst>
        </pc:spChg>
        <pc:picChg chg="add del mod">
          <ac:chgData name="Shreya Sonal" userId="0d3f8f8400124ae5" providerId="Windows Live" clId="Web-{DBF548EF-D6E3-4CBC-9D32-00A1551B88AA}" dt="2023-07-19T19:04:06.988" v="137"/>
          <ac:picMkLst>
            <pc:docMk/>
            <pc:sldMk cId="106365249" sldId="281"/>
            <ac:picMk id="2" creationId="{06ECE992-6E2B-2E41-754D-46DA7E0F4B8E}"/>
          </ac:picMkLst>
        </pc:picChg>
        <pc:picChg chg="add del mod">
          <ac:chgData name="Shreya Sonal" userId="0d3f8f8400124ae5" providerId="Windows Live" clId="Web-{DBF548EF-D6E3-4CBC-9D32-00A1551B88AA}" dt="2023-07-19T19:04:06.988" v="136"/>
          <ac:picMkLst>
            <pc:docMk/>
            <pc:sldMk cId="106365249" sldId="281"/>
            <ac:picMk id="4" creationId="{0F5B531F-9C6E-8753-3BA8-1774684C67FB}"/>
          </ac:picMkLst>
        </pc:picChg>
        <pc:picChg chg="add del mod">
          <ac:chgData name="Shreya Sonal" userId="0d3f8f8400124ae5" providerId="Windows Live" clId="Web-{DBF548EF-D6E3-4CBC-9D32-00A1551B88AA}" dt="2023-07-19T19:04:06.988" v="135"/>
          <ac:picMkLst>
            <pc:docMk/>
            <pc:sldMk cId="106365249" sldId="281"/>
            <ac:picMk id="5" creationId="{E57150B3-48FC-1559-0F67-608FE2910E09}"/>
          </ac:picMkLst>
        </pc:picChg>
        <pc:picChg chg="add del mod">
          <ac:chgData name="Shreya Sonal" userId="0d3f8f8400124ae5" providerId="Windows Live" clId="Web-{DBF548EF-D6E3-4CBC-9D32-00A1551B88AA}" dt="2023-07-19T19:04:06.988" v="134"/>
          <ac:picMkLst>
            <pc:docMk/>
            <pc:sldMk cId="106365249" sldId="281"/>
            <ac:picMk id="6" creationId="{76BAC3EE-9279-5DE0-D18F-00C0A7F22CE4}"/>
          </ac:picMkLst>
        </pc:picChg>
        <pc:picChg chg="add del mod">
          <ac:chgData name="Shreya Sonal" userId="0d3f8f8400124ae5" providerId="Windows Live" clId="Web-{DBF548EF-D6E3-4CBC-9D32-00A1551B88AA}" dt="2023-07-19T19:04:06.988" v="133"/>
          <ac:picMkLst>
            <pc:docMk/>
            <pc:sldMk cId="106365249" sldId="281"/>
            <ac:picMk id="7" creationId="{3B39CF90-8988-A663-3FA8-07C872C456ED}"/>
          </ac:picMkLst>
        </pc:picChg>
        <pc:picChg chg="add del mod">
          <ac:chgData name="Shreya Sonal" userId="0d3f8f8400124ae5" providerId="Windows Live" clId="Web-{DBF548EF-D6E3-4CBC-9D32-00A1551B88AA}" dt="2023-07-19T19:04:06.988" v="132"/>
          <ac:picMkLst>
            <pc:docMk/>
            <pc:sldMk cId="106365249" sldId="281"/>
            <ac:picMk id="8" creationId="{01E6145A-320B-A4B8-237A-1BEA8BAE826E}"/>
          </ac:picMkLst>
        </pc:picChg>
        <pc:picChg chg="add del mod">
          <ac:chgData name="Shreya Sonal" userId="0d3f8f8400124ae5" providerId="Windows Live" clId="Web-{DBF548EF-D6E3-4CBC-9D32-00A1551B88AA}" dt="2023-07-19T19:04:06.988" v="131"/>
          <ac:picMkLst>
            <pc:docMk/>
            <pc:sldMk cId="106365249" sldId="281"/>
            <ac:picMk id="10" creationId="{157EFF03-42CE-3124-097E-AF6B09E60CC9}"/>
          </ac:picMkLst>
        </pc:picChg>
        <pc:picChg chg="add del mod">
          <ac:chgData name="Shreya Sonal" userId="0d3f8f8400124ae5" providerId="Windows Live" clId="Web-{DBF548EF-D6E3-4CBC-9D32-00A1551B88AA}" dt="2023-07-19T19:04:06.988" v="130"/>
          <ac:picMkLst>
            <pc:docMk/>
            <pc:sldMk cId="106365249" sldId="281"/>
            <ac:picMk id="12" creationId="{B703112A-46AF-6CCE-BC49-C833E4373938}"/>
          </ac:picMkLst>
        </pc:picChg>
        <pc:picChg chg="add del mod">
          <ac:chgData name="Shreya Sonal" userId="0d3f8f8400124ae5" providerId="Windows Live" clId="Web-{DBF548EF-D6E3-4CBC-9D32-00A1551B88AA}" dt="2023-07-19T19:04:06.988" v="129"/>
          <ac:picMkLst>
            <pc:docMk/>
            <pc:sldMk cId="106365249" sldId="281"/>
            <ac:picMk id="14" creationId="{8E76FD9B-D686-ADAA-7FC1-6AA5234167FB}"/>
          </ac:picMkLst>
        </pc:picChg>
        <pc:picChg chg="add del mod">
          <ac:chgData name="Shreya Sonal" userId="0d3f8f8400124ae5" providerId="Windows Live" clId="Web-{DBF548EF-D6E3-4CBC-9D32-00A1551B88AA}" dt="2023-07-19T19:04:06.988" v="128"/>
          <ac:picMkLst>
            <pc:docMk/>
            <pc:sldMk cId="106365249" sldId="281"/>
            <ac:picMk id="16" creationId="{72F22714-B553-1010-6A7A-F373F24265EA}"/>
          </ac:picMkLst>
        </pc:picChg>
        <pc:picChg chg="add del mod">
          <ac:chgData name="Shreya Sonal" userId="0d3f8f8400124ae5" providerId="Windows Live" clId="Web-{DBF548EF-D6E3-4CBC-9D32-00A1551B88AA}" dt="2023-07-19T19:04:06.988" v="127"/>
          <ac:picMkLst>
            <pc:docMk/>
            <pc:sldMk cId="106365249" sldId="281"/>
            <ac:picMk id="18" creationId="{6C95FFA9-BE3C-6D78-EE85-B403986D401A}"/>
          </ac:picMkLst>
        </pc:picChg>
        <pc:picChg chg="add del mod">
          <ac:chgData name="Shreya Sonal" userId="0d3f8f8400124ae5" providerId="Windows Live" clId="Web-{DBF548EF-D6E3-4CBC-9D32-00A1551B88AA}" dt="2023-07-19T19:04:06.988" v="126"/>
          <ac:picMkLst>
            <pc:docMk/>
            <pc:sldMk cId="106365249" sldId="281"/>
            <ac:picMk id="19" creationId="{E7768C44-81EF-09FE-2188-9471C454060A}"/>
          </ac:picMkLst>
        </pc:picChg>
        <pc:picChg chg="add del mod">
          <ac:chgData name="Shreya Sonal" userId="0d3f8f8400124ae5" providerId="Windows Live" clId="Web-{DBF548EF-D6E3-4CBC-9D32-00A1551B88AA}" dt="2023-07-19T19:04:06.988" v="125"/>
          <ac:picMkLst>
            <pc:docMk/>
            <pc:sldMk cId="106365249" sldId="281"/>
            <ac:picMk id="20" creationId="{DFB3E7D4-74C9-828B-BC5C-C8E7C600379F}"/>
          </ac:picMkLst>
        </pc:picChg>
        <pc:picChg chg="add del mod">
          <ac:chgData name="Shreya Sonal" userId="0d3f8f8400124ae5" providerId="Windows Live" clId="Web-{DBF548EF-D6E3-4CBC-9D32-00A1551B88AA}" dt="2023-07-19T19:04:06.988" v="124"/>
          <ac:picMkLst>
            <pc:docMk/>
            <pc:sldMk cId="106365249" sldId="281"/>
            <ac:picMk id="21" creationId="{490C1F0E-4C86-7A17-CA77-A69FB37BC803}"/>
          </ac:picMkLst>
        </pc:picChg>
        <pc:picChg chg="add del mod">
          <ac:chgData name="Shreya Sonal" userId="0d3f8f8400124ae5" providerId="Windows Live" clId="Web-{DBF548EF-D6E3-4CBC-9D32-00A1551B88AA}" dt="2023-07-19T19:04:06.988" v="123"/>
          <ac:picMkLst>
            <pc:docMk/>
            <pc:sldMk cId="106365249" sldId="281"/>
            <ac:picMk id="22" creationId="{98ADCE3C-8931-E04D-1E77-5EDC5C6931CF}"/>
          </ac:picMkLst>
        </pc:picChg>
        <pc:picChg chg="add del mod">
          <ac:chgData name="Shreya Sonal" userId="0d3f8f8400124ae5" providerId="Windows Live" clId="Web-{DBF548EF-D6E3-4CBC-9D32-00A1551B88AA}" dt="2023-07-19T19:04:06.988" v="122"/>
          <ac:picMkLst>
            <pc:docMk/>
            <pc:sldMk cId="106365249" sldId="281"/>
            <ac:picMk id="23" creationId="{E8F71984-EF79-6D02-667E-B26E972FFBAD}"/>
          </ac:picMkLst>
        </pc:picChg>
        <pc:picChg chg="add del mod">
          <ac:chgData name="Shreya Sonal" userId="0d3f8f8400124ae5" providerId="Windows Live" clId="Web-{DBF548EF-D6E3-4CBC-9D32-00A1551B88AA}" dt="2023-07-19T19:04:06.988" v="121"/>
          <ac:picMkLst>
            <pc:docMk/>
            <pc:sldMk cId="106365249" sldId="281"/>
            <ac:picMk id="24" creationId="{A8CBD05D-56E9-1FA6-E4D4-34F8AF22DC09}"/>
          </ac:picMkLst>
        </pc:picChg>
        <pc:picChg chg="add del mod">
          <ac:chgData name="Shreya Sonal" userId="0d3f8f8400124ae5" providerId="Windows Live" clId="Web-{DBF548EF-D6E3-4CBC-9D32-00A1551B88AA}" dt="2023-07-19T19:04:06.988" v="120"/>
          <ac:picMkLst>
            <pc:docMk/>
            <pc:sldMk cId="106365249" sldId="281"/>
            <ac:picMk id="25" creationId="{7FA1847C-5B2E-727E-591E-4667D0ABC5AC}"/>
          </ac:picMkLst>
        </pc:picChg>
        <pc:picChg chg="add del mod">
          <ac:chgData name="Shreya Sonal" userId="0d3f8f8400124ae5" providerId="Windows Live" clId="Web-{DBF548EF-D6E3-4CBC-9D32-00A1551B88AA}" dt="2023-07-19T19:04:06.988" v="119"/>
          <ac:picMkLst>
            <pc:docMk/>
            <pc:sldMk cId="106365249" sldId="281"/>
            <ac:picMk id="26" creationId="{1064495D-CCE8-7AB1-1A11-401651897D4D}"/>
          </ac:picMkLst>
        </pc:picChg>
        <pc:picChg chg="add del mod">
          <ac:chgData name="Shreya Sonal" userId="0d3f8f8400124ae5" providerId="Windows Live" clId="Web-{DBF548EF-D6E3-4CBC-9D32-00A1551B88AA}" dt="2023-07-19T19:04:01.472" v="118"/>
          <ac:picMkLst>
            <pc:docMk/>
            <pc:sldMk cId="106365249" sldId="281"/>
            <ac:picMk id="27" creationId="{BD638470-88F2-9885-1CD0-E2BC5A02A36B}"/>
          </ac:picMkLst>
        </pc:picChg>
        <pc:picChg chg="add del mod">
          <ac:chgData name="Shreya Sonal" userId="0d3f8f8400124ae5" providerId="Windows Live" clId="Web-{DBF548EF-D6E3-4CBC-9D32-00A1551B88AA}" dt="2023-07-19T19:03:58.644" v="117"/>
          <ac:picMkLst>
            <pc:docMk/>
            <pc:sldMk cId="106365249" sldId="281"/>
            <ac:picMk id="28" creationId="{52422383-B290-E806-401D-77004CC14FBB}"/>
          </ac:picMkLst>
        </pc:picChg>
        <pc:picChg chg="add del mod">
          <ac:chgData name="Shreya Sonal" userId="0d3f8f8400124ae5" providerId="Windows Live" clId="Web-{DBF548EF-D6E3-4CBC-9D32-00A1551B88AA}" dt="2023-07-19T19:03:55.753" v="116"/>
          <ac:picMkLst>
            <pc:docMk/>
            <pc:sldMk cId="106365249" sldId="281"/>
            <ac:picMk id="29" creationId="{8FEA7075-81C4-86AB-C691-35387CAB10B1}"/>
          </ac:picMkLst>
        </pc:picChg>
        <pc:picChg chg="add mod">
          <ac:chgData name="Shreya Sonal" userId="0d3f8f8400124ae5" providerId="Windows Live" clId="Web-{DBF548EF-D6E3-4CBC-9D32-00A1551B88AA}" dt="2023-07-19T19:09:41.093" v="217" actId="1076"/>
          <ac:picMkLst>
            <pc:docMk/>
            <pc:sldMk cId="106365249" sldId="281"/>
            <ac:picMk id="31" creationId="{3DB8417E-B47C-CE42-E38C-9C1B6FA344AA}"/>
          </ac:picMkLst>
        </pc:picChg>
      </pc:sldChg>
      <pc:sldChg chg="addSp modSp add del replId">
        <pc:chgData name="Shreya Sonal" userId="0d3f8f8400124ae5" providerId="Windows Live" clId="Web-{DBF548EF-D6E3-4CBC-9D32-00A1551B88AA}" dt="2023-07-19T19:06:49.743" v="162"/>
        <pc:sldMkLst>
          <pc:docMk/>
          <pc:sldMk cId="363341329" sldId="292"/>
        </pc:sldMkLst>
        <pc:picChg chg="add mod">
          <ac:chgData name="Shreya Sonal" userId="0d3f8f8400124ae5" providerId="Windows Live" clId="Web-{DBF548EF-D6E3-4CBC-9D32-00A1551B88AA}" dt="2023-07-19T19:06:12.711" v="159"/>
          <ac:picMkLst>
            <pc:docMk/>
            <pc:sldMk cId="363341329" sldId="292"/>
            <ac:picMk id="2" creationId="{49A53615-CC0B-9387-F01C-E9B71270B61B}"/>
          </ac:picMkLst>
        </pc:picChg>
        <pc:picChg chg="add mod">
          <ac:chgData name="Shreya Sonal" userId="0d3f8f8400124ae5" providerId="Windows Live" clId="Web-{DBF548EF-D6E3-4CBC-9D32-00A1551B88AA}" dt="2023-07-19T19:06:12.882" v="160"/>
          <ac:picMkLst>
            <pc:docMk/>
            <pc:sldMk cId="363341329" sldId="292"/>
            <ac:picMk id="3" creationId="{63F9C29E-8F37-82A6-8254-87F706457779}"/>
          </ac:picMkLst>
        </pc:picChg>
        <pc:picChg chg="add mod">
          <ac:chgData name="Shreya Sonal" userId="0d3f8f8400124ae5" providerId="Windows Live" clId="Web-{DBF548EF-D6E3-4CBC-9D32-00A1551B88AA}" dt="2023-07-19T19:06:13.101" v="161"/>
          <ac:picMkLst>
            <pc:docMk/>
            <pc:sldMk cId="363341329" sldId="292"/>
            <ac:picMk id="4" creationId="{884E21A5-29C8-1FD8-5DAB-210B42243B71}"/>
          </ac:picMkLst>
        </pc:picChg>
      </pc:sldChg>
      <pc:sldChg chg="add replId">
        <pc:chgData name="Shreya Sonal" userId="0d3f8f8400124ae5" providerId="Windows Live" clId="Web-{DBF548EF-D6E3-4CBC-9D32-00A1551B88AA}" dt="2023-07-19T19:05:16.740" v="152"/>
        <pc:sldMkLst>
          <pc:docMk/>
          <pc:sldMk cId="2957703784" sldId="293"/>
        </pc:sldMkLst>
      </pc:sldChg>
      <pc:sldChg chg="add replId">
        <pc:chgData name="Shreya Sonal" userId="0d3f8f8400124ae5" providerId="Windows Live" clId="Web-{DBF548EF-D6E3-4CBC-9D32-00A1551B88AA}" dt="2023-07-19T19:05:22.443" v="153"/>
        <pc:sldMkLst>
          <pc:docMk/>
          <pc:sldMk cId="3015231054" sldId="294"/>
        </pc:sldMkLst>
      </pc:sldChg>
      <pc:sldChg chg="addSp delSp modSp add replId">
        <pc:chgData name="Shreya Sonal" userId="0d3f8f8400124ae5" providerId="Windows Live" clId="Web-{DBF548EF-D6E3-4CBC-9D32-00A1551B88AA}" dt="2023-07-19T19:25:02.313" v="402" actId="1076"/>
        <pc:sldMkLst>
          <pc:docMk/>
          <pc:sldMk cId="1189078843" sldId="295"/>
        </pc:sldMkLst>
        <pc:spChg chg="add mod">
          <ac:chgData name="Shreya Sonal" userId="0d3f8f8400124ae5" providerId="Windows Live" clId="Web-{DBF548EF-D6E3-4CBC-9D32-00A1551B88AA}" dt="2023-07-19T19:21:52.928" v="339" actId="20577"/>
          <ac:spMkLst>
            <pc:docMk/>
            <pc:sldMk cId="1189078843" sldId="295"/>
            <ac:spMk id="4" creationId="{3C95BDD6-169C-2354-B945-1095941BCDF1}"/>
          </ac:spMkLst>
        </pc:spChg>
        <pc:picChg chg="add del mod">
          <ac:chgData name="Shreya Sonal" userId="0d3f8f8400124ae5" providerId="Windows Live" clId="Web-{DBF548EF-D6E3-4CBC-9D32-00A1551B88AA}" dt="2023-07-19T19:25:02.313" v="402" actId="1076"/>
          <ac:picMkLst>
            <pc:docMk/>
            <pc:sldMk cId="1189078843" sldId="295"/>
            <ac:picMk id="5" creationId="{92B9BC02-6039-08BD-60C1-DE03577C01B1}"/>
          </ac:picMkLst>
        </pc:picChg>
        <pc:picChg chg="add del mod">
          <ac:chgData name="Shreya Sonal" userId="0d3f8f8400124ae5" providerId="Windows Live" clId="Web-{DBF548EF-D6E3-4CBC-9D32-00A1551B88AA}" dt="2023-07-19T19:23:10.619" v="387"/>
          <ac:picMkLst>
            <pc:docMk/>
            <pc:sldMk cId="1189078843" sldId="295"/>
            <ac:picMk id="6" creationId="{EC7F7D9F-9BC9-1819-375C-7144A388A137}"/>
          </ac:picMkLst>
        </pc:picChg>
        <pc:picChg chg="add del mod">
          <ac:chgData name="Shreya Sonal" userId="0d3f8f8400124ae5" providerId="Windows Live" clId="Web-{DBF548EF-D6E3-4CBC-9D32-00A1551B88AA}" dt="2023-07-19T19:23:10.619" v="386"/>
          <ac:picMkLst>
            <pc:docMk/>
            <pc:sldMk cId="1189078843" sldId="295"/>
            <ac:picMk id="7" creationId="{45A6DF5D-4817-2C31-0E85-30569228D59C}"/>
          </ac:picMkLst>
        </pc:picChg>
        <pc:picChg chg="add del mod">
          <ac:chgData name="Shreya Sonal" userId="0d3f8f8400124ae5" providerId="Windows Live" clId="Web-{DBF548EF-D6E3-4CBC-9D32-00A1551B88AA}" dt="2023-07-19T19:23:10.619" v="385"/>
          <ac:picMkLst>
            <pc:docMk/>
            <pc:sldMk cId="1189078843" sldId="295"/>
            <ac:picMk id="8" creationId="{F40C795A-350E-60E9-EFCB-8A1F1914CA60}"/>
          </ac:picMkLst>
        </pc:picChg>
        <pc:picChg chg="add del mod">
          <ac:chgData name="Shreya Sonal" userId="0d3f8f8400124ae5" providerId="Windows Live" clId="Web-{DBF548EF-D6E3-4CBC-9D32-00A1551B88AA}" dt="2023-07-19T19:23:10.619" v="384"/>
          <ac:picMkLst>
            <pc:docMk/>
            <pc:sldMk cId="1189078843" sldId="295"/>
            <ac:picMk id="10" creationId="{EAE02074-0E12-E467-9022-26B335FCECEE}"/>
          </ac:picMkLst>
        </pc:picChg>
        <pc:picChg chg="add del mod">
          <ac:chgData name="Shreya Sonal" userId="0d3f8f8400124ae5" providerId="Windows Live" clId="Web-{DBF548EF-D6E3-4CBC-9D32-00A1551B88AA}" dt="2023-07-19T19:23:10.619" v="383"/>
          <ac:picMkLst>
            <pc:docMk/>
            <pc:sldMk cId="1189078843" sldId="295"/>
            <ac:picMk id="12" creationId="{E63A7AA7-C1CC-2619-F1DF-7673AF60E2B7}"/>
          </ac:picMkLst>
        </pc:picChg>
        <pc:picChg chg="del">
          <ac:chgData name="Shreya Sonal" userId="0d3f8f8400124ae5" providerId="Windows Live" clId="Web-{DBF548EF-D6E3-4CBC-9D32-00A1551B88AA}" dt="2023-07-19T19:21:57.944" v="340"/>
          <ac:picMkLst>
            <pc:docMk/>
            <pc:sldMk cId="1189078843" sldId="295"/>
            <ac:picMk id="31" creationId="{3DB8417E-B47C-CE42-E38C-9C1B6FA344AA}"/>
          </ac:picMkLst>
        </pc:picChg>
      </pc:sldChg>
      <pc:sldChg chg="addSp delSp modSp add ord replId">
        <pc:chgData name="Shreya Sonal" userId="0d3f8f8400124ae5" providerId="Windows Live" clId="Web-{DBF548EF-D6E3-4CBC-9D32-00A1551B88AA}" dt="2023-07-19T19:27:47.850" v="466" actId="1076"/>
        <pc:sldMkLst>
          <pc:docMk/>
          <pc:sldMk cId="3219378712" sldId="296"/>
        </pc:sldMkLst>
        <pc:spChg chg="mod">
          <ac:chgData name="Shreya Sonal" userId="0d3f8f8400124ae5" providerId="Windows Live" clId="Web-{DBF548EF-D6E3-4CBC-9D32-00A1551B88AA}" dt="2023-07-19T19:25:38.002" v="412" actId="20577"/>
          <ac:spMkLst>
            <pc:docMk/>
            <pc:sldMk cId="3219378712" sldId="296"/>
            <ac:spMk id="4" creationId="{3C95BDD6-169C-2354-B945-1095941BCDF1}"/>
          </ac:spMkLst>
        </pc:spChg>
        <pc:picChg chg="add mod">
          <ac:chgData name="Shreya Sonal" userId="0d3f8f8400124ae5" providerId="Windows Live" clId="Web-{DBF548EF-D6E3-4CBC-9D32-00A1551B88AA}" dt="2023-07-19T19:27:47.850" v="466" actId="1076"/>
          <ac:picMkLst>
            <pc:docMk/>
            <pc:sldMk cId="3219378712" sldId="296"/>
            <ac:picMk id="2" creationId="{7E022413-83C7-E6DB-972E-7AABEAF6C964}"/>
          </ac:picMkLst>
        </pc:picChg>
        <pc:picChg chg="del">
          <ac:chgData name="Shreya Sonal" userId="0d3f8f8400124ae5" providerId="Windows Live" clId="Web-{DBF548EF-D6E3-4CBC-9D32-00A1551B88AA}" dt="2023-07-19T19:25:41.455" v="413"/>
          <ac:picMkLst>
            <pc:docMk/>
            <pc:sldMk cId="3219378712" sldId="296"/>
            <ac:picMk id="5" creationId="{92B9BC02-6039-08BD-60C1-DE03577C01B1}"/>
          </ac:picMkLst>
        </pc:picChg>
        <pc:picChg chg="add mod">
          <ac:chgData name="Shreya Sonal" userId="0d3f8f8400124ae5" providerId="Windows Live" clId="Web-{DBF548EF-D6E3-4CBC-9D32-00A1551B88AA}" dt="2023-07-19T19:27:32.568" v="463" actId="1076"/>
          <ac:picMkLst>
            <pc:docMk/>
            <pc:sldMk cId="3219378712" sldId="296"/>
            <ac:picMk id="6" creationId="{91FCF32F-229F-F2B5-4E6A-C4EBD2600E1B}"/>
          </ac:picMkLst>
        </pc:picChg>
        <pc:picChg chg="add del mod">
          <ac:chgData name="Shreya Sonal" userId="0d3f8f8400124ae5" providerId="Windows Live" clId="Web-{DBF548EF-D6E3-4CBC-9D32-00A1551B88AA}" dt="2023-07-19T19:26:44.504" v="443"/>
          <ac:picMkLst>
            <pc:docMk/>
            <pc:sldMk cId="3219378712" sldId="296"/>
            <ac:picMk id="7" creationId="{3D9EDBE8-D0B0-13EF-CA95-15F371EEEC16}"/>
          </ac:picMkLst>
        </pc:picChg>
        <pc:picChg chg="add del mod">
          <ac:chgData name="Shreya Sonal" userId="0d3f8f8400124ae5" providerId="Windows Live" clId="Web-{DBF548EF-D6E3-4CBC-9D32-00A1551B88AA}" dt="2023-07-19T19:26:44.504" v="442"/>
          <ac:picMkLst>
            <pc:docMk/>
            <pc:sldMk cId="3219378712" sldId="296"/>
            <ac:picMk id="8" creationId="{8D2456E3-168D-7DB1-C2C3-C75154A2ED5D}"/>
          </ac:picMkLst>
        </pc:picChg>
        <pc:picChg chg="add del mod">
          <ac:chgData name="Shreya Sonal" userId="0d3f8f8400124ae5" providerId="Windows Live" clId="Web-{DBF548EF-D6E3-4CBC-9D32-00A1551B88AA}" dt="2023-07-19T19:26:44.504" v="441"/>
          <ac:picMkLst>
            <pc:docMk/>
            <pc:sldMk cId="3219378712" sldId="296"/>
            <ac:picMk id="10" creationId="{6EBC2F21-FA97-7C91-73F9-2DA507CD4CE0}"/>
          </ac:picMkLst>
        </pc:picChg>
      </pc:sldChg>
    </pc:docChg>
  </pc:docChgLst>
  <pc:docChgLst>
    <pc:chgData name="Shreya Sonal" userId="0d3f8f8400124ae5" providerId="Windows Live" clId="Web-{CE6B4C89-034E-4899-99CA-E2FFF4829FF1}"/>
    <pc:docChg chg="addSld delSld modSld">
      <pc:chgData name="Shreya Sonal" userId="0d3f8f8400124ae5" providerId="Windows Live" clId="Web-{CE6B4C89-034E-4899-99CA-E2FFF4829FF1}" dt="2023-07-22T19:11:01.606" v="93"/>
      <pc:docMkLst>
        <pc:docMk/>
      </pc:docMkLst>
      <pc:sldChg chg="addSp delSp modSp">
        <pc:chgData name="Shreya Sonal" userId="0d3f8f8400124ae5" providerId="Windows Live" clId="Web-{CE6B4C89-034E-4899-99CA-E2FFF4829FF1}" dt="2023-07-22T19:11:01.606" v="93"/>
        <pc:sldMkLst>
          <pc:docMk/>
          <pc:sldMk cId="106365249" sldId="281"/>
        </pc:sldMkLst>
        <pc:picChg chg="add mod">
          <ac:chgData name="Shreya Sonal" userId="0d3f8f8400124ae5" providerId="Windows Live" clId="Web-{CE6B4C89-034E-4899-99CA-E2FFF4829FF1}" dt="2023-07-22T19:09:50.276" v="89"/>
          <ac:picMkLst>
            <pc:docMk/>
            <pc:sldMk cId="106365249" sldId="281"/>
            <ac:picMk id="2" creationId="{D2B67AAF-F5B2-4FC5-5D14-9C1290BE66FB}"/>
          </ac:picMkLst>
        </pc:picChg>
        <pc:picChg chg="add del mod">
          <ac:chgData name="Shreya Sonal" userId="0d3f8f8400124ae5" providerId="Windows Live" clId="Web-{CE6B4C89-034E-4899-99CA-E2FFF4829FF1}" dt="2023-07-22T19:11:01.606" v="93"/>
          <ac:picMkLst>
            <pc:docMk/>
            <pc:sldMk cId="106365249" sldId="281"/>
            <ac:picMk id="5" creationId="{15B2D367-8159-D0FD-880B-4C9A4757559B}"/>
          </ac:picMkLst>
        </pc:picChg>
      </pc:sldChg>
      <pc:sldChg chg="addSp delSp modSp">
        <pc:chgData name="Shreya Sonal" userId="0d3f8f8400124ae5" providerId="Windows Live" clId="Web-{CE6B4C89-034E-4899-99CA-E2FFF4829FF1}" dt="2023-07-22T19:08:41.242" v="75"/>
        <pc:sldMkLst>
          <pc:docMk/>
          <pc:sldMk cId="3356403649" sldId="289"/>
        </pc:sldMkLst>
        <pc:picChg chg="add del mod">
          <ac:chgData name="Shreya Sonal" userId="0d3f8f8400124ae5" providerId="Windows Live" clId="Web-{CE6B4C89-034E-4899-99CA-E2FFF4829FF1}" dt="2023-07-22T19:08:41.242" v="75"/>
          <ac:picMkLst>
            <pc:docMk/>
            <pc:sldMk cId="3356403649" sldId="289"/>
            <ac:picMk id="2" creationId="{04F6DA93-3426-DDF3-096F-FB7999055F35}"/>
          </ac:picMkLst>
        </pc:picChg>
        <pc:picChg chg="add del mod">
          <ac:chgData name="Shreya Sonal" userId="0d3f8f8400124ae5" providerId="Windows Live" clId="Web-{CE6B4C89-034E-4899-99CA-E2FFF4829FF1}" dt="2023-07-22T19:08:41.242" v="74"/>
          <ac:picMkLst>
            <pc:docMk/>
            <pc:sldMk cId="3356403649" sldId="289"/>
            <ac:picMk id="4" creationId="{A22FAC2D-1FB5-AADC-0844-00BA82F418F9}"/>
          </ac:picMkLst>
        </pc:picChg>
        <pc:picChg chg="add mod">
          <ac:chgData name="Shreya Sonal" userId="0d3f8f8400124ae5" providerId="Windows Live" clId="Web-{CE6B4C89-034E-4899-99CA-E2FFF4829FF1}" dt="2023-07-22T19:07:20.223" v="62" actId="1076"/>
          <ac:picMkLst>
            <pc:docMk/>
            <pc:sldMk cId="3356403649" sldId="289"/>
            <ac:picMk id="11" creationId="{0F372220-AAAD-D123-8E45-2FEA167831DC}"/>
          </ac:picMkLst>
        </pc:picChg>
      </pc:sldChg>
      <pc:sldChg chg="addSp modSp">
        <pc:chgData name="Shreya Sonal" userId="0d3f8f8400124ae5" providerId="Windows Live" clId="Web-{CE6B4C89-034E-4899-99CA-E2FFF4829FF1}" dt="2023-07-22T19:08:10.788" v="71" actId="1076"/>
        <pc:sldMkLst>
          <pc:docMk/>
          <pc:sldMk cId="2974950580" sldId="290"/>
        </pc:sldMkLst>
        <pc:picChg chg="add mod">
          <ac:chgData name="Shreya Sonal" userId="0d3f8f8400124ae5" providerId="Windows Live" clId="Web-{CE6B4C89-034E-4899-99CA-E2FFF4829FF1}" dt="2023-07-22T19:08:10.788" v="71" actId="1076"/>
          <ac:picMkLst>
            <pc:docMk/>
            <pc:sldMk cId="2974950580" sldId="290"/>
            <ac:picMk id="11" creationId="{6DD48931-9334-549B-460F-F772E8E37226}"/>
          </ac:picMkLst>
        </pc:picChg>
      </pc:sldChg>
      <pc:sldChg chg="addSp modSp">
        <pc:chgData name="Shreya Sonal" userId="0d3f8f8400124ae5" providerId="Windows Live" clId="Web-{CE6B4C89-034E-4899-99CA-E2FFF4829FF1}" dt="2023-07-22T19:10:47.090" v="92" actId="20577"/>
        <pc:sldMkLst>
          <pc:docMk/>
          <pc:sldMk cId="2784909104" sldId="291"/>
        </pc:sldMkLst>
        <pc:spChg chg="mod">
          <ac:chgData name="Shreya Sonal" userId="0d3f8f8400124ae5" providerId="Windows Live" clId="Web-{CE6B4C89-034E-4899-99CA-E2FFF4829FF1}" dt="2023-07-22T19:10:47.090" v="92" actId="20577"/>
          <ac:spMkLst>
            <pc:docMk/>
            <pc:sldMk cId="2784909104" sldId="291"/>
            <ac:spMk id="5" creationId="{C8ADC7EB-8C2C-4763-B744-F5DC9A6CC1FA}"/>
          </ac:spMkLst>
        </pc:spChg>
        <pc:picChg chg="add mod">
          <ac:chgData name="Shreya Sonal" userId="0d3f8f8400124ae5" providerId="Windows Live" clId="Web-{CE6B4C89-034E-4899-99CA-E2FFF4829FF1}" dt="2023-07-22T19:08:18.303" v="73" actId="1076"/>
          <ac:picMkLst>
            <pc:docMk/>
            <pc:sldMk cId="2784909104" sldId="291"/>
            <ac:picMk id="11" creationId="{ABCA24D6-4818-2FBC-CFBD-374585261711}"/>
          </ac:picMkLst>
        </pc:picChg>
      </pc:sldChg>
      <pc:sldChg chg="addSp">
        <pc:chgData name="Shreya Sonal" userId="0d3f8f8400124ae5" providerId="Windows Live" clId="Web-{CE6B4C89-034E-4899-99CA-E2FFF4829FF1}" dt="2023-07-22T19:10:03.026" v="90"/>
        <pc:sldMkLst>
          <pc:docMk/>
          <pc:sldMk cId="3219378712" sldId="296"/>
        </pc:sldMkLst>
        <pc:picChg chg="add">
          <ac:chgData name="Shreya Sonal" userId="0d3f8f8400124ae5" providerId="Windows Live" clId="Web-{CE6B4C89-034E-4899-99CA-E2FFF4829FF1}" dt="2023-07-22T19:10:03.026" v="90"/>
          <ac:picMkLst>
            <pc:docMk/>
            <pc:sldMk cId="3219378712" sldId="296"/>
            <ac:picMk id="4" creationId="{3EC7C838-02D8-655E-068D-3794AEEB09CA}"/>
          </ac:picMkLst>
        </pc:picChg>
      </pc:sldChg>
      <pc:sldChg chg="addSp delSp modSp add del replId">
        <pc:chgData name="Shreya Sonal" userId="0d3f8f8400124ae5" providerId="Windows Live" clId="Web-{CE6B4C89-034E-4899-99CA-E2FFF4829FF1}" dt="2023-07-22T19:06:30.784" v="50"/>
        <pc:sldMkLst>
          <pc:docMk/>
          <pc:sldMk cId="3679274063" sldId="300"/>
        </pc:sldMkLst>
        <pc:spChg chg="add del mod">
          <ac:chgData name="Shreya Sonal" userId="0d3f8f8400124ae5" providerId="Windows Live" clId="Web-{CE6B4C89-034E-4899-99CA-E2FFF4829FF1}" dt="2023-07-22T18:53:08.786" v="8"/>
          <ac:spMkLst>
            <pc:docMk/>
            <pc:sldMk cId="3679274063" sldId="300"/>
            <ac:spMk id="4" creationId="{69907FAE-F38F-CFF5-70FD-D31C7C983B16}"/>
          </ac:spMkLst>
        </pc:spChg>
        <pc:picChg chg="add del mod">
          <ac:chgData name="Shreya Sonal" userId="0d3f8f8400124ae5" providerId="Windows Live" clId="Web-{CE6B4C89-034E-4899-99CA-E2FFF4829FF1}" dt="2023-07-22T19:06:04.330" v="46"/>
          <ac:picMkLst>
            <pc:docMk/>
            <pc:sldMk cId="3679274063" sldId="300"/>
            <ac:picMk id="5" creationId="{E85A2E5B-2886-E4F2-3485-B0F5CD2D73EF}"/>
          </ac:picMkLst>
        </pc:picChg>
        <pc:picChg chg="add del mod">
          <ac:chgData name="Shreya Sonal" userId="0d3f8f8400124ae5" providerId="Windows Live" clId="Web-{CE6B4C89-034E-4899-99CA-E2FFF4829FF1}" dt="2023-07-22T19:06:24.784" v="49"/>
          <ac:picMkLst>
            <pc:docMk/>
            <pc:sldMk cId="3679274063" sldId="300"/>
            <ac:picMk id="23" creationId="{0233A3A1-8064-9D1C-2A87-BF4F9E62024D}"/>
          </ac:picMkLst>
        </pc:picChg>
        <pc:picChg chg="add del mod">
          <ac:chgData name="Shreya Sonal" userId="0d3f8f8400124ae5" providerId="Windows Live" clId="Web-{CE6B4C89-034E-4899-99CA-E2FFF4829FF1}" dt="2023-07-22T19:06:24.784" v="48"/>
          <ac:picMkLst>
            <pc:docMk/>
            <pc:sldMk cId="3679274063" sldId="300"/>
            <ac:picMk id="24" creationId="{455EAD59-2293-F16B-5CAF-E66FE776AFC0}"/>
          </ac:picMkLst>
        </pc:picChg>
        <pc:picChg chg="add del mod">
          <ac:chgData name="Shreya Sonal" userId="0d3f8f8400124ae5" providerId="Windows Live" clId="Web-{CE6B4C89-034E-4899-99CA-E2FFF4829FF1}" dt="2023-07-22T19:06:24.784" v="47"/>
          <ac:picMkLst>
            <pc:docMk/>
            <pc:sldMk cId="3679274063" sldId="300"/>
            <ac:picMk id="25" creationId="{2C2E361F-89C2-35B5-551D-00BF1F968E72}"/>
          </ac:picMkLst>
        </pc:picChg>
      </pc:sldChg>
    </pc:docChg>
  </pc:docChgLst>
  <pc:docChgLst>
    <pc:chgData name="Shreya Sonal" userId="0d3f8f8400124ae5" providerId="Windows Live" clId="Web-{89D16136-1493-4C89-9F06-1AFBCE6FB762}"/>
    <pc:docChg chg="modSld">
      <pc:chgData name="Shreya Sonal" userId="0d3f8f8400124ae5" providerId="Windows Live" clId="Web-{89D16136-1493-4C89-9F06-1AFBCE6FB762}" dt="2023-07-13T14:33:56.046" v="164" actId="20577"/>
      <pc:docMkLst>
        <pc:docMk/>
      </pc:docMkLst>
      <pc:sldChg chg="addSp delSp modSp">
        <pc:chgData name="Shreya Sonal" userId="0d3f8f8400124ae5" providerId="Windows Live" clId="Web-{89D16136-1493-4C89-9F06-1AFBCE6FB762}" dt="2023-07-13T14:18:45.913" v="49" actId="14100"/>
        <pc:sldMkLst>
          <pc:docMk/>
          <pc:sldMk cId="642474020" sldId="257"/>
        </pc:sldMkLst>
        <pc:spChg chg="mod">
          <ac:chgData name="Shreya Sonal" userId="0d3f8f8400124ae5" providerId="Windows Live" clId="Web-{89D16136-1493-4C89-9F06-1AFBCE6FB762}" dt="2023-07-13T14:18:26.350" v="48"/>
          <ac:spMkLst>
            <pc:docMk/>
            <pc:sldMk cId="642474020" sldId="257"/>
            <ac:spMk id="2" creationId="{C94FA93E-1470-5207-A143-B8D01ABB4F5F}"/>
          </ac:spMkLst>
        </pc:spChg>
        <pc:spChg chg="mod">
          <ac:chgData name="Shreya Sonal" userId="0d3f8f8400124ae5" providerId="Windows Live" clId="Web-{89D16136-1493-4C89-9F06-1AFBCE6FB762}" dt="2023-07-13T14:17:14.458" v="43"/>
          <ac:spMkLst>
            <pc:docMk/>
            <pc:sldMk cId="642474020" sldId="257"/>
            <ac:spMk id="3" creationId="{B6BC4537-B46C-7B2E-D59A-6CB74F4C9BF6}"/>
          </ac:spMkLst>
        </pc:spChg>
        <pc:picChg chg="add del mod">
          <ac:chgData name="Shreya Sonal" userId="0d3f8f8400124ae5" providerId="Windows Live" clId="Web-{89D16136-1493-4C89-9F06-1AFBCE6FB762}" dt="2023-07-13T14:17:57.475" v="45"/>
          <ac:picMkLst>
            <pc:docMk/>
            <pc:sldMk cId="642474020" sldId="257"/>
            <ac:picMk id="4" creationId="{5418EE62-A78C-127E-4BD5-46BB6D418DDB}"/>
          </ac:picMkLst>
        </pc:picChg>
        <pc:picChg chg="add del mod">
          <ac:chgData name="Shreya Sonal" userId="0d3f8f8400124ae5" providerId="Windows Live" clId="Web-{89D16136-1493-4C89-9F06-1AFBCE6FB762}" dt="2023-07-13T14:18:02.990" v="47"/>
          <ac:picMkLst>
            <pc:docMk/>
            <pc:sldMk cId="642474020" sldId="257"/>
            <ac:picMk id="5" creationId="{4057EC23-9128-09CA-31BE-21FCC9AC638B}"/>
          </ac:picMkLst>
        </pc:picChg>
        <pc:picChg chg="add del mod">
          <ac:chgData name="Shreya Sonal" userId="0d3f8f8400124ae5" providerId="Windows Live" clId="Web-{89D16136-1493-4C89-9F06-1AFBCE6FB762}" dt="2023-07-13T14:18:00.522" v="46"/>
          <ac:picMkLst>
            <pc:docMk/>
            <pc:sldMk cId="642474020" sldId="257"/>
            <ac:picMk id="12" creationId="{F527B296-A317-70D1-4115-CD50863E4D3B}"/>
          </ac:picMkLst>
        </pc:picChg>
        <pc:picChg chg="add mod ord modCrop">
          <ac:chgData name="Shreya Sonal" userId="0d3f8f8400124ae5" providerId="Windows Live" clId="Web-{89D16136-1493-4C89-9F06-1AFBCE6FB762}" dt="2023-07-13T14:18:45.913" v="49" actId="14100"/>
          <ac:picMkLst>
            <pc:docMk/>
            <pc:sldMk cId="642474020" sldId="257"/>
            <ac:picMk id="23" creationId="{FFE154C0-D7ED-9EAE-9BC2-59BFEB1075F5}"/>
          </ac:picMkLst>
        </pc:picChg>
      </pc:sldChg>
      <pc:sldChg chg="addSp modSp">
        <pc:chgData name="Shreya Sonal" userId="0d3f8f8400124ae5" providerId="Windows Live" clId="Web-{89D16136-1493-4C89-9F06-1AFBCE6FB762}" dt="2023-07-13T14:32:58.764" v="159"/>
        <pc:sldMkLst>
          <pc:docMk/>
          <pc:sldMk cId="193619319" sldId="259"/>
        </pc:sldMkLst>
        <pc:picChg chg="add mod ord modCrop">
          <ac:chgData name="Shreya Sonal" userId="0d3f8f8400124ae5" providerId="Windows Live" clId="Web-{89D16136-1493-4C89-9F06-1AFBCE6FB762}" dt="2023-07-13T14:32:58.764" v="159"/>
          <ac:picMkLst>
            <pc:docMk/>
            <pc:sldMk cId="193619319" sldId="259"/>
            <ac:picMk id="2" creationId="{5761E779-BF8F-F5C4-6840-660604A3C638}"/>
          </ac:picMkLst>
        </pc:picChg>
      </pc:sldChg>
      <pc:sldChg chg="addSp modSp">
        <pc:chgData name="Shreya Sonal" userId="0d3f8f8400124ae5" providerId="Windows Live" clId="Web-{89D16136-1493-4C89-9F06-1AFBCE6FB762}" dt="2023-07-13T14:33:26.296" v="160" actId="20577"/>
        <pc:sldMkLst>
          <pc:docMk/>
          <pc:sldMk cId="2690216134" sldId="260"/>
        </pc:sldMkLst>
        <pc:spChg chg="mod">
          <ac:chgData name="Shreya Sonal" userId="0d3f8f8400124ae5" providerId="Windows Live" clId="Web-{89D16136-1493-4C89-9F06-1AFBCE6FB762}" dt="2023-07-13T14:33:26.296" v="160" actId="20577"/>
          <ac:spMkLst>
            <pc:docMk/>
            <pc:sldMk cId="2690216134" sldId="260"/>
            <ac:spMk id="3" creationId="{B6BC4537-B46C-7B2E-D59A-6CB74F4C9BF6}"/>
          </ac:spMkLst>
        </pc:spChg>
        <pc:picChg chg="add mod ord modCrop">
          <ac:chgData name="Shreya Sonal" userId="0d3f8f8400124ae5" providerId="Windows Live" clId="Web-{89D16136-1493-4C89-9F06-1AFBCE6FB762}" dt="2023-07-13T14:32:05.653" v="151"/>
          <ac:picMkLst>
            <pc:docMk/>
            <pc:sldMk cId="2690216134" sldId="260"/>
            <ac:picMk id="2" creationId="{72C17AAC-9270-1108-C34A-335296A94637}"/>
          </ac:picMkLst>
        </pc:picChg>
      </pc:sldChg>
      <pc:sldChg chg="addSp modSp">
        <pc:chgData name="Shreya Sonal" userId="0d3f8f8400124ae5" providerId="Windows Live" clId="Web-{89D16136-1493-4C89-9F06-1AFBCE6FB762}" dt="2023-07-13T14:33:34.483" v="161" actId="20577"/>
        <pc:sldMkLst>
          <pc:docMk/>
          <pc:sldMk cId="1171605763" sldId="261"/>
        </pc:sldMkLst>
        <pc:spChg chg="mod">
          <ac:chgData name="Shreya Sonal" userId="0d3f8f8400124ae5" providerId="Windows Live" clId="Web-{89D16136-1493-4C89-9F06-1AFBCE6FB762}" dt="2023-07-13T14:33:34.483" v="161" actId="20577"/>
          <ac:spMkLst>
            <pc:docMk/>
            <pc:sldMk cId="1171605763" sldId="261"/>
            <ac:spMk id="3" creationId="{B6BC4537-B46C-7B2E-D59A-6CB74F4C9BF6}"/>
          </ac:spMkLst>
        </pc:spChg>
        <pc:picChg chg="add mod ord modCrop">
          <ac:chgData name="Shreya Sonal" userId="0d3f8f8400124ae5" providerId="Windows Live" clId="Web-{89D16136-1493-4C89-9F06-1AFBCE6FB762}" dt="2023-07-13T14:32:16.841" v="153"/>
          <ac:picMkLst>
            <pc:docMk/>
            <pc:sldMk cId="1171605763" sldId="261"/>
            <ac:picMk id="4" creationId="{B5E9A15A-113B-E029-A439-0F61FEC74DC3}"/>
          </ac:picMkLst>
        </pc:picChg>
      </pc:sldChg>
      <pc:sldChg chg="addSp modSp">
        <pc:chgData name="Shreya Sonal" userId="0d3f8f8400124ae5" providerId="Windows Live" clId="Web-{89D16136-1493-4C89-9F06-1AFBCE6FB762}" dt="2023-07-13T14:33:41.812" v="162" actId="20577"/>
        <pc:sldMkLst>
          <pc:docMk/>
          <pc:sldMk cId="1592319007" sldId="262"/>
        </pc:sldMkLst>
        <pc:spChg chg="mod">
          <ac:chgData name="Shreya Sonal" userId="0d3f8f8400124ae5" providerId="Windows Live" clId="Web-{89D16136-1493-4C89-9F06-1AFBCE6FB762}" dt="2023-07-13T14:33:41.812" v="162" actId="20577"/>
          <ac:spMkLst>
            <pc:docMk/>
            <pc:sldMk cId="1592319007" sldId="262"/>
            <ac:spMk id="3" creationId="{B6BC4537-B46C-7B2E-D59A-6CB74F4C9BF6}"/>
          </ac:spMkLst>
        </pc:spChg>
        <pc:picChg chg="add mod ord modCrop">
          <ac:chgData name="Shreya Sonal" userId="0d3f8f8400124ae5" providerId="Windows Live" clId="Web-{89D16136-1493-4C89-9F06-1AFBCE6FB762}" dt="2023-07-13T14:32:30.888" v="155"/>
          <ac:picMkLst>
            <pc:docMk/>
            <pc:sldMk cId="1592319007" sldId="262"/>
            <ac:picMk id="4" creationId="{AFDF8D3A-35DB-9FB1-AA5F-DB436CB29667}"/>
          </ac:picMkLst>
        </pc:picChg>
      </pc:sldChg>
      <pc:sldChg chg="addSp modSp">
        <pc:chgData name="Shreya Sonal" userId="0d3f8f8400124ae5" providerId="Windows Live" clId="Web-{89D16136-1493-4C89-9F06-1AFBCE6FB762}" dt="2023-07-13T14:33:56.046" v="164" actId="20577"/>
        <pc:sldMkLst>
          <pc:docMk/>
          <pc:sldMk cId="126571964" sldId="263"/>
        </pc:sldMkLst>
        <pc:spChg chg="mod">
          <ac:chgData name="Shreya Sonal" userId="0d3f8f8400124ae5" providerId="Windows Live" clId="Web-{89D16136-1493-4C89-9F06-1AFBCE6FB762}" dt="2023-07-13T14:33:56.046" v="164" actId="20577"/>
          <ac:spMkLst>
            <pc:docMk/>
            <pc:sldMk cId="126571964" sldId="263"/>
            <ac:spMk id="3" creationId="{B6BC4537-B46C-7B2E-D59A-6CB74F4C9BF6}"/>
          </ac:spMkLst>
        </pc:spChg>
        <pc:picChg chg="add mod ord modCrop">
          <ac:chgData name="Shreya Sonal" userId="0d3f8f8400124ae5" providerId="Windows Live" clId="Web-{89D16136-1493-4C89-9F06-1AFBCE6FB762}" dt="2023-07-13T14:32:46.076" v="157"/>
          <ac:picMkLst>
            <pc:docMk/>
            <pc:sldMk cId="126571964" sldId="263"/>
            <ac:picMk id="4" creationId="{3CE91485-B9DC-A383-6E17-378DB5BB46DA}"/>
          </ac:picMkLst>
        </pc:picChg>
      </pc:sldChg>
      <pc:sldChg chg="addSp modSp">
        <pc:chgData name="Shreya Sonal" userId="0d3f8f8400124ae5" providerId="Windows Live" clId="Web-{89D16136-1493-4C89-9F06-1AFBCE6FB762}" dt="2023-07-13T14:33:49.671" v="163" actId="20577"/>
        <pc:sldMkLst>
          <pc:docMk/>
          <pc:sldMk cId="2887704945" sldId="264"/>
        </pc:sldMkLst>
        <pc:spChg chg="mod">
          <ac:chgData name="Shreya Sonal" userId="0d3f8f8400124ae5" providerId="Windows Live" clId="Web-{89D16136-1493-4C89-9F06-1AFBCE6FB762}" dt="2023-07-13T14:33:49.671" v="163" actId="20577"/>
          <ac:spMkLst>
            <pc:docMk/>
            <pc:sldMk cId="2887704945" sldId="264"/>
            <ac:spMk id="3" creationId="{B6BC4537-B46C-7B2E-D59A-6CB74F4C9BF6}"/>
          </ac:spMkLst>
        </pc:spChg>
        <pc:picChg chg="add mod ord modCrop">
          <ac:chgData name="Shreya Sonal" userId="0d3f8f8400124ae5" providerId="Windows Live" clId="Web-{89D16136-1493-4C89-9F06-1AFBCE6FB762}" dt="2023-07-13T14:32:51.623" v="158"/>
          <ac:picMkLst>
            <pc:docMk/>
            <pc:sldMk cId="2887704945" sldId="264"/>
            <ac:picMk id="4" creationId="{24472395-5EC5-764A-00B5-61795C1D570E}"/>
          </ac:picMkLst>
        </pc:picChg>
      </pc:sldChg>
    </pc:docChg>
  </pc:docChgLst>
  <pc:docChgLst>
    <pc:chgData name="Shreya Sonal" userId="0d3f8f8400124ae5" providerId="Windows Live" clId="Web-{8329E232-921F-4D33-BDA6-ED566B4F37F8}"/>
    <pc:docChg chg="modSld">
      <pc:chgData name="Shreya Sonal" userId="0d3f8f8400124ae5" providerId="Windows Live" clId="Web-{8329E232-921F-4D33-BDA6-ED566B4F37F8}" dt="2023-07-23T16:01:20.123" v="71"/>
      <pc:docMkLst>
        <pc:docMk/>
      </pc:docMkLst>
      <pc:sldChg chg="modSp">
        <pc:chgData name="Shreya Sonal" userId="0d3f8f8400124ae5" providerId="Windows Live" clId="Web-{8329E232-921F-4D33-BDA6-ED566B4F37F8}" dt="2023-07-23T15:53:20.783" v="5" actId="1076"/>
        <pc:sldMkLst>
          <pc:docMk/>
          <pc:sldMk cId="642474020" sldId="257"/>
        </pc:sldMkLst>
        <pc:spChg chg="mod">
          <ac:chgData name="Shreya Sonal" userId="0d3f8f8400124ae5" providerId="Windows Live" clId="Web-{8329E232-921F-4D33-BDA6-ED566B4F37F8}" dt="2023-07-23T15:53:20.783" v="5" actId="1076"/>
          <ac:spMkLst>
            <pc:docMk/>
            <pc:sldMk cId="642474020" sldId="257"/>
            <ac:spMk id="12" creationId="{2C7F188E-570E-EEAE-CD26-A0BBA38349E8}"/>
          </ac:spMkLst>
        </pc:spChg>
      </pc:sldChg>
      <pc:sldChg chg="addSp delSp modSp">
        <pc:chgData name="Shreya Sonal" userId="0d3f8f8400124ae5" providerId="Windows Live" clId="Web-{8329E232-921F-4D33-BDA6-ED566B4F37F8}" dt="2023-07-23T15:58:39.989" v="43" actId="1076"/>
        <pc:sldMkLst>
          <pc:docMk/>
          <pc:sldMk cId="193619319" sldId="259"/>
        </pc:sldMkLst>
        <pc:spChg chg="del">
          <ac:chgData name="Shreya Sonal" userId="0d3f8f8400124ae5" providerId="Windows Live" clId="Web-{8329E232-921F-4D33-BDA6-ED566B4F37F8}" dt="2023-07-23T15:56:54.920" v="39"/>
          <ac:spMkLst>
            <pc:docMk/>
            <pc:sldMk cId="193619319" sldId="259"/>
            <ac:spMk id="3" creationId="{977A33E7-FB2D-BBBA-4283-B7C21E11BDDC}"/>
          </ac:spMkLst>
        </pc:spChg>
        <pc:spChg chg="add mod">
          <ac:chgData name="Shreya Sonal" userId="0d3f8f8400124ae5" providerId="Windows Live" clId="Web-{8329E232-921F-4D33-BDA6-ED566B4F37F8}" dt="2023-07-23T15:58:39.989" v="43" actId="1076"/>
          <ac:spMkLst>
            <pc:docMk/>
            <pc:sldMk cId="193619319" sldId="259"/>
            <ac:spMk id="5" creationId="{3CBB8789-57AC-F3F9-82F4-D01F2713C2DF}"/>
          </ac:spMkLst>
        </pc:spChg>
        <pc:spChg chg="mod">
          <ac:chgData name="Shreya Sonal" userId="0d3f8f8400124ae5" providerId="Windows Live" clId="Web-{8329E232-921F-4D33-BDA6-ED566B4F37F8}" dt="2023-07-23T15:51:56.371" v="0" actId="14100"/>
          <ac:spMkLst>
            <pc:docMk/>
            <pc:sldMk cId="193619319" sldId="259"/>
            <ac:spMk id="17" creationId="{3DACFF66-0CB2-A400-6038-BA609D88FA10}"/>
          </ac:spMkLst>
        </pc:spChg>
      </pc:sldChg>
      <pc:sldChg chg="addSp delSp">
        <pc:chgData name="Shreya Sonal" userId="0d3f8f8400124ae5" providerId="Windows Live" clId="Web-{8329E232-921F-4D33-BDA6-ED566B4F37F8}" dt="2023-07-23T15:53:51.300" v="7"/>
        <pc:sldMkLst>
          <pc:docMk/>
          <pc:sldMk cId="2690216134" sldId="260"/>
        </pc:sldMkLst>
        <pc:spChg chg="add">
          <ac:chgData name="Shreya Sonal" userId="0d3f8f8400124ae5" providerId="Windows Live" clId="Web-{8329E232-921F-4D33-BDA6-ED566B4F37F8}" dt="2023-07-23T15:53:51.300" v="7"/>
          <ac:spMkLst>
            <pc:docMk/>
            <pc:sldMk cId="2690216134" sldId="260"/>
            <ac:spMk id="5" creationId="{852467E1-32F9-22E2-9D69-3C1A8AFB8F62}"/>
          </ac:spMkLst>
        </pc:spChg>
        <pc:spChg chg="del">
          <ac:chgData name="Shreya Sonal" userId="0d3f8f8400124ae5" providerId="Windows Live" clId="Web-{8329E232-921F-4D33-BDA6-ED566B4F37F8}" dt="2023-07-23T15:53:49.659" v="6"/>
          <ac:spMkLst>
            <pc:docMk/>
            <pc:sldMk cId="2690216134" sldId="260"/>
            <ac:spMk id="23" creationId="{CE04D1B3-F724-830F-743C-CFF19C4E4C4A}"/>
          </ac:spMkLst>
        </pc:spChg>
      </pc:sldChg>
      <pc:sldChg chg="addSp delSp modSp">
        <pc:chgData name="Shreya Sonal" userId="0d3f8f8400124ae5" providerId="Windows Live" clId="Web-{8329E232-921F-4D33-BDA6-ED566B4F37F8}" dt="2023-07-23T15:54:07.926" v="10" actId="1076"/>
        <pc:sldMkLst>
          <pc:docMk/>
          <pc:sldMk cId="1171605763" sldId="261"/>
        </pc:sldMkLst>
        <pc:spChg chg="add mod">
          <ac:chgData name="Shreya Sonal" userId="0d3f8f8400124ae5" providerId="Windows Live" clId="Web-{8329E232-921F-4D33-BDA6-ED566B4F37F8}" dt="2023-07-23T15:54:07.926" v="10" actId="1076"/>
          <ac:spMkLst>
            <pc:docMk/>
            <pc:sldMk cId="1171605763" sldId="261"/>
            <ac:spMk id="4" creationId="{EA882556-6606-155E-5DD6-A6B13D08B4A3}"/>
          </ac:spMkLst>
        </pc:spChg>
        <pc:spChg chg="del">
          <ac:chgData name="Shreya Sonal" userId="0d3f8f8400124ae5" providerId="Windows Live" clId="Web-{8329E232-921F-4D33-BDA6-ED566B4F37F8}" dt="2023-07-23T15:53:56.582" v="8"/>
          <ac:spMkLst>
            <pc:docMk/>
            <pc:sldMk cId="1171605763" sldId="261"/>
            <ac:spMk id="38" creationId="{3ABA0CC2-13A5-1C2D-FD83-DACD91697B23}"/>
          </ac:spMkLst>
        </pc:spChg>
      </pc:sldChg>
      <pc:sldChg chg="addSp delSp modSp">
        <pc:chgData name="Shreya Sonal" userId="0d3f8f8400124ae5" providerId="Windows Live" clId="Web-{8329E232-921F-4D33-BDA6-ED566B4F37F8}" dt="2023-07-23T15:54:49.585" v="19" actId="1076"/>
        <pc:sldMkLst>
          <pc:docMk/>
          <pc:sldMk cId="2187713664" sldId="268"/>
        </pc:sldMkLst>
        <pc:spChg chg="add mod">
          <ac:chgData name="Shreya Sonal" userId="0d3f8f8400124ae5" providerId="Windows Live" clId="Web-{8329E232-921F-4D33-BDA6-ED566B4F37F8}" dt="2023-07-23T15:54:49.585" v="19" actId="1076"/>
          <ac:spMkLst>
            <pc:docMk/>
            <pc:sldMk cId="2187713664" sldId="268"/>
            <ac:spMk id="4" creationId="{5A4FD12D-9D20-CBAD-2EC5-722CD203F9C2}"/>
          </ac:spMkLst>
        </pc:spChg>
        <pc:spChg chg="del">
          <ac:chgData name="Shreya Sonal" userId="0d3f8f8400124ae5" providerId="Windows Live" clId="Web-{8329E232-921F-4D33-BDA6-ED566B4F37F8}" dt="2023-07-23T15:54:41.115" v="17"/>
          <ac:spMkLst>
            <pc:docMk/>
            <pc:sldMk cId="2187713664" sldId="268"/>
            <ac:spMk id="23" creationId="{5ACF20AD-7CA5-12FB-C157-900281E65BE7}"/>
          </ac:spMkLst>
        </pc:spChg>
      </pc:sldChg>
      <pc:sldChg chg="addSp delSp modSp">
        <pc:chgData name="Shreya Sonal" userId="0d3f8f8400124ae5" providerId="Windows Live" clId="Web-{8329E232-921F-4D33-BDA6-ED566B4F37F8}" dt="2023-07-23T15:55:24.743" v="26" actId="1076"/>
        <pc:sldMkLst>
          <pc:docMk/>
          <pc:sldMk cId="1697805187" sldId="269"/>
        </pc:sldMkLst>
        <pc:spChg chg="add mod">
          <ac:chgData name="Shreya Sonal" userId="0d3f8f8400124ae5" providerId="Windows Live" clId="Web-{8329E232-921F-4D33-BDA6-ED566B4F37F8}" dt="2023-07-23T15:55:24.743" v="26" actId="1076"/>
          <ac:spMkLst>
            <pc:docMk/>
            <pc:sldMk cId="1697805187" sldId="269"/>
            <ac:spMk id="4" creationId="{A7B4F8C7-4621-CC8F-AC00-845AB58C30FF}"/>
          </ac:spMkLst>
        </pc:spChg>
        <pc:spChg chg="del mod">
          <ac:chgData name="Shreya Sonal" userId="0d3f8f8400124ae5" providerId="Windows Live" clId="Web-{8329E232-921F-4D33-BDA6-ED566B4F37F8}" dt="2023-07-23T15:55:16.914" v="24"/>
          <ac:spMkLst>
            <pc:docMk/>
            <pc:sldMk cId="1697805187" sldId="269"/>
            <ac:spMk id="28" creationId="{CC5E4A59-7408-E968-EA5D-37887FEB456E}"/>
          </ac:spMkLst>
        </pc:spChg>
      </pc:sldChg>
      <pc:sldChg chg="addSp delSp modSp">
        <pc:chgData name="Shreya Sonal" userId="0d3f8f8400124ae5" providerId="Windows Live" clId="Web-{8329E232-921F-4D33-BDA6-ED566B4F37F8}" dt="2023-07-23T15:56:22.918" v="34" actId="1076"/>
        <pc:sldMkLst>
          <pc:docMk/>
          <pc:sldMk cId="4101516404" sldId="270"/>
        </pc:sldMkLst>
        <pc:spChg chg="del">
          <ac:chgData name="Shreya Sonal" userId="0d3f8f8400124ae5" providerId="Windows Live" clId="Web-{8329E232-921F-4D33-BDA6-ED566B4F37F8}" dt="2023-07-23T15:56:10.386" v="32"/>
          <ac:spMkLst>
            <pc:docMk/>
            <pc:sldMk cId="4101516404" sldId="270"/>
            <ac:spMk id="4" creationId="{72B23DE8-35CC-B5E1-4AF0-00A673B65DF9}"/>
          </ac:spMkLst>
        </pc:spChg>
        <pc:spChg chg="add mod">
          <ac:chgData name="Shreya Sonal" userId="0d3f8f8400124ae5" providerId="Windows Live" clId="Web-{8329E232-921F-4D33-BDA6-ED566B4F37F8}" dt="2023-07-23T15:56:22.918" v="34" actId="1076"/>
          <ac:spMkLst>
            <pc:docMk/>
            <pc:sldMk cId="4101516404" sldId="270"/>
            <ac:spMk id="27" creationId="{C96AABE5-7072-162B-2EDB-4069C5ADE85D}"/>
          </ac:spMkLst>
        </pc:spChg>
      </pc:sldChg>
      <pc:sldChg chg="addSp delSp modSp">
        <pc:chgData name="Shreya Sonal" userId="0d3f8f8400124ae5" providerId="Windows Live" clId="Web-{8329E232-921F-4D33-BDA6-ED566B4F37F8}" dt="2023-07-23T15:54:33.365" v="16" actId="1076"/>
        <pc:sldMkLst>
          <pc:docMk/>
          <pc:sldMk cId="90187485" sldId="271"/>
        </pc:sldMkLst>
        <pc:spChg chg="add mod">
          <ac:chgData name="Shreya Sonal" userId="0d3f8f8400124ae5" providerId="Windows Live" clId="Web-{8329E232-921F-4D33-BDA6-ED566B4F37F8}" dt="2023-07-23T15:54:33.365" v="16" actId="1076"/>
          <ac:spMkLst>
            <pc:docMk/>
            <pc:sldMk cId="90187485" sldId="271"/>
            <ac:spMk id="4" creationId="{D6918CE1-6544-51C5-EBCE-CE63A22DBC0B}"/>
          </ac:spMkLst>
        </pc:spChg>
        <pc:spChg chg="del">
          <ac:chgData name="Shreya Sonal" userId="0d3f8f8400124ae5" providerId="Windows Live" clId="Web-{8329E232-921F-4D33-BDA6-ED566B4F37F8}" dt="2023-07-23T15:54:27.662" v="14"/>
          <ac:spMkLst>
            <pc:docMk/>
            <pc:sldMk cId="90187485" sldId="271"/>
            <ac:spMk id="27" creationId="{9E86D67C-1F31-8FF5-4C51-AD17D5B5A7A9}"/>
          </ac:spMkLst>
        </pc:spChg>
      </pc:sldChg>
      <pc:sldChg chg="addSp delSp modSp">
        <pc:chgData name="Shreya Sonal" userId="0d3f8f8400124ae5" providerId="Windows Live" clId="Web-{8329E232-921F-4D33-BDA6-ED566B4F37F8}" dt="2023-07-23T15:55:03.882" v="22" actId="1076"/>
        <pc:sldMkLst>
          <pc:docMk/>
          <pc:sldMk cId="1508793830" sldId="272"/>
        </pc:sldMkLst>
        <pc:spChg chg="add mod">
          <ac:chgData name="Shreya Sonal" userId="0d3f8f8400124ae5" providerId="Windows Live" clId="Web-{8329E232-921F-4D33-BDA6-ED566B4F37F8}" dt="2023-07-23T15:55:03.882" v="22" actId="1076"/>
          <ac:spMkLst>
            <pc:docMk/>
            <pc:sldMk cId="1508793830" sldId="272"/>
            <ac:spMk id="4" creationId="{16B4225E-A0D4-970C-A0F5-4DF7D2AB0CD8}"/>
          </ac:spMkLst>
        </pc:spChg>
        <pc:spChg chg="del">
          <ac:chgData name="Shreya Sonal" userId="0d3f8f8400124ae5" providerId="Windows Live" clId="Web-{8329E232-921F-4D33-BDA6-ED566B4F37F8}" dt="2023-07-23T15:54:57.648" v="20"/>
          <ac:spMkLst>
            <pc:docMk/>
            <pc:sldMk cId="1508793830" sldId="272"/>
            <ac:spMk id="26" creationId="{70D49FE9-BD0C-9769-1B55-586C58C28EA5}"/>
          </ac:spMkLst>
        </pc:spChg>
      </pc:sldChg>
      <pc:sldChg chg="addSp delSp modSp">
        <pc:chgData name="Shreya Sonal" userId="0d3f8f8400124ae5" providerId="Windows Live" clId="Web-{8329E232-921F-4D33-BDA6-ED566B4F37F8}" dt="2023-07-23T15:56:01.714" v="31" actId="1076"/>
        <pc:sldMkLst>
          <pc:docMk/>
          <pc:sldMk cId="267692339" sldId="274"/>
        </pc:sldMkLst>
        <pc:spChg chg="del mod">
          <ac:chgData name="Shreya Sonal" userId="0d3f8f8400124ae5" providerId="Windows Live" clId="Web-{8329E232-921F-4D33-BDA6-ED566B4F37F8}" dt="2023-07-23T15:55:44.385" v="28"/>
          <ac:spMkLst>
            <pc:docMk/>
            <pc:sldMk cId="267692339" sldId="274"/>
            <ac:spMk id="4" creationId="{4DAFE5BF-2A86-8300-152F-EAE8EF59C496}"/>
          </ac:spMkLst>
        </pc:spChg>
        <pc:spChg chg="add mod">
          <ac:chgData name="Shreya Sonal" userId="0d3f8f8400124ae5" providerId="Windows Live" clId="Web-{8329E232-921F-4D33-BDA6-ED566B4F37F8}" dt="2023-07-23T15:56:01.714" v="31" actId="1076"/>
          <ac:spMkLst>
            <pc:docMk/>
            <pc:sldMk cId="267692339" sldId="274"/>
            <ac:spMk id="26" creationId="{DE59CBAC-4CF1-9E2A-18F5-49F5C739D62B}"/>
          </ac:spMkLst>
        </pc:spChg>
      </pc:sldChg>
      <pc:sldChg chg="addSp delSp modSp">
        <pc:chgData name="Shreya Sonal" userId="0d3f8f8400124ae5" providerId="Windows Live" clId="Web-{8329E232-921F-4D33-BDA6-ED566B4F37F8}" dt="2023-07-23T15:56:47.842" v="38" actId="1076"/>
        <pc:sldMkLst>
          <pc:docMk/>
          <pc:sldMk cId="1465915388" sldId="275"/>
        </pc:sldMkLst>
        <pc:spChg chg="del">
          <ac:chgData name="Shreya Sonal" userId="0d3f8f8400124ae5" providerId="Windows Live" clId="Web-{8329E232-921F-4D33-BDA6-ED566B4F37F8}" dt="2023-07-23T15:56:31.544" v="35"/>
          <ac:spMkLst>
            <pc:docMk/>
            <pc:sldMk cId="1465915388" sldId="275"/>
            <ac:spMk id="4" creationId="{6141351A-D640-3605-5F71-220B3660CDB9}"/>
          </ac:spMkLst>
        </pc:spChg>
        <pc:spChg chg="add mod">
          <ac:chgData name="Shreya Sonal" userId="0d3f8f8400124ae5" providerId="Windows Live" clId="Web-{8329E232-921F-4D33-BDA6-ED566B4F37F8}" dt="2023-07-23T15:56:47.842" v="38" actId="1076"/>
          <ac:spMkLst>
            <pc:docMk/>
            <pc:sldMk cId="1465915388" sldId="275"/>
            <ac:spMk id="23" creationId="{657FC9E8-3FD9-F3AC-FC8A-4B72013E19C3}"/>
          </ac:spMkLst>
        </pc:spChg>
      </pc:sldChg>
      <pc:sldChg chg="addSp delSp modSp">
        <pc:chgData name="Shreya Sonal" userId="0d3f8f8400124ae5" providerId="Windows Live" clId="Web-{8329E232-921F-4D33-BDA6-ED566B4F37F8}" dt="2023-07-23T15:54:22.474" v="13" actId="1076"/>
        <pc:sldMkLst>
          <pc:docMk/>
          <pc:sldMk cId="2211105103" sldId="276"/>
        </pc:sldMkLst>
        <pc:spChg chg="add mod">
          <ac:chgData name="Shreya Sonal" userId="0d3f8f8400124ae5" providerId="Windows Live" clId="Web-{8329E232-921F-4D33-BDA6-ED566B4F37F8}" dt="2023-07-23T15:54:22.474" v="13" actId="1076"/>
          <ac:spMkLst>
            <pc:docMk/>
            <pc:sldMk cId="2211105103" sldId="276"/>
            <ac:spMk id="4" creationId="{AEA23816-DE56-0674-A934-F4FF6366A23F}"/>
          </ac:spMkLst>
        </pc:spChg>
        <pc:spChg chg="del">
          <ac:chgData name="Shreya Sonal" userId="0d3f8f8400124ae5" providerId="Windows Live" clId="Web-{8329E232-921F-4D33-BDA6-ED566B4F37F8}" dt="2023-07-23T15:54:15.786" v="11"/>
          <ac:spMkLst>
            <pc:docMk/>
            <pc:sldMk cId="2211105103" sldId="276"/>
            <ac:spMk id="28" creationId="{E015C8B7-E377-A536-BC6B-55474F137987}"/>
          </ac:spMkLst>
        </pc:spChg>
      </pc:sldChg>
      <pc:sldChg chg="addSp delSp modSp">
        <pc:chgData name="Shreya Sonal" userId="0d3f8f8400124ae5" providerId="Windows Live" clId="Web-{8329E232-921F-4D33-BDA6-ED566B4F37F8}" dt="2023-07-23T16:00:14.088" v="61" actId="1076"/>
        <pc:sldMkLst>
          <pc:docMk/>
          <pc:sldMk cId="3722911707" sldId="280"/>
        </pc:sldMkLst>
        <pc:spChg chg="add mod">
          <ac:chgData name="Shreya Sonal" userId="0d3f8f8400124ae5" providerId="Windows Live" clId="Web-{8329E232-921F-4D33-BDA6-ED566B4F37F8}" dt="2023-07-23T16:00:14.088" v="61" actId="1076"/>
          <ac:spMkLst>
            <pc:docMk/>
            <pc:sldMk cId="3722911707" sldId="280"/>
            <ac:spMk id="10" creationId="{32DB3299-9ADF-ADC8-234D-B68C3FD50171}"/>
          </ac:spMkLst>
        </pc:spChg>
        <pc:spChg chg="del">
          <ac:chgData name="Shreya Sonal" userId="0d3f8f8400124ae5" providerId="Windows Live" clId="Web-{8329E232-921F-4D33-BDA6-ED566B4F37F8}" dt="2023-07-23T16:00:06.682" v="59"/>
          <ac:spMkLst>
            <pc:docMk/>
            <pc:sldMk cId="3722911707" sldId="280"/>
            <ac:spMk id="39" creationId="{B5B1E171-D3E2-6DA4-E930-482EB7765A60}"/>
          </ac:spMkLst>
        </pc:spChg>
      </pc:sldChg>
      <pc:sldChg chg="addSp delSp modSp">
        <pc:chgData name="Shreya Sonal" userId="0d3f8f8400124ae5" providerId="Windows Live" clId="Web-{8329E232-921F-4D33-BDA6-ED566B4F37F8}" dt="2023-07-23T15:59:58.244" v="58" actId="1076"/>
        <pc:sldMkLst>
          <pc:docMk/>
          <pc:sldMk cId="106365249" sldId="281"/>
        </pc:sldMkLst>
        <pc:spChg chg="del">
          <ac:chgData name="Shreya Sonal" userId="0d3f8f8400124ae5" providerId="Windows Live" clId="Web-{8329E232-921F-4D33-BDA6-ED566B4F37F8}" dt="2023-07-23T15:59:53.728" v="56"/>
          <ac:spMkLst>
            <pc:docMk/>
            <pc:sldMk cId="106365249" sldId="281"/>
            <ac:spMk id="3" creationId="{D51B672B-6414-76BD-3B48-025CBFE22700}"/>
          </ac:spMkLst>
        </pc:spChg>
        <pc:spChg chg="add mod">
          <ac:chgData name="Shreya Sonal" userId="0d3f8f8400124ae5" providerId="Windows Live" clId="Web-{8329E232-921F-4D33-BDA6-ED566B4F37F8}" dt="2023-07-23T15:59:58.244" v="58" actId="1076"/>
          <ac:spMkLst>
            <pc:docMk/>
            <pc:sldMk cId="106365249" sldId="281"/>
            <ac:spMk id="7" creationId="{9399DC90-68DF-EC73-DAA7-EABFAA685DE4}"/>
          </ac:spMkLst>
        </pc:spChg>
      </pc:sldChg>
      <pc:sldChg chg="addSp delSp modSp">
        <pc:chgData name="Shreya Sonal" userId="0d3f8f8400124ae5" providerId="Windows Live" clId="Web-{8329E232-921F-4D33-BDA6-ED566B4F37F8}" dt="2023-07-23T15:59:44.712" v="55" actId="1076"/>
        <pc:sldMkLst>
          <pc:docMk/>
          <pc:sldMk cId="125072271" sldId="283"/>
        </pc:sldMkLst>
        <pc:spChg chg="del">
          <ac:chgData name="Shreya Sonal" userId="0d3f8f8400124ae5" providerId="Windows Live" clId="Web-{8329E232-921F-4D33-BDA6-ED566B4F37F8}" dt="2023-07-23T15:59:38.742" v="53"/>
          <ac:spMkLst>
            <pc:docMk/>
            <pc:sldMk cId="125072271" sldId="283"/>
            <ac:spMk id="3" creationId="{1B53D14C-7792-2925-30B7-59DF2C6F10E5}"/>
          </ac:spMkLst>
        </pc:spChg>
        <pc:spChg chg="add mod">
          <ac:chgData name="Shreya Sonal" userId="0d3f8f8400124ae5" providerId="Windows Live" clId="Web-{8329E232-921F-4D33-BDA6-ED566B4F37F8}" dt="2023-07-23T15:59:44.712" v="55" actId="1076"/>
          <ac:spMkLst>
            <pc:docMk/>
            <pc:sldMk cId="125072271" sldId="283"/>
            <ac:spMk id="4" creationId="{BB19D093-325C-7263-6086-DEEEE71A8029}"/>
          </ac:spMkLst>
        </pc:spChg>
      </pc:sldChg>
      <pc:sldChg chg="addSp delSp modSp">
        <pc:chgData name="Shreya Sonal" userId="0d3f8f8400124ae5" providerId="Windows Live" clId="Web-{8329E232-921F-4D33-BDA6-ED566B4F37F8}" dt="2023-07-23T15:58:52.380" v="46" actId="1076"/>
        <pc:sldMkLst>
          <pc:docMk/>
          <pc:sldMk cId="3356403649" sldId="289"/>
        </pc:sldMkLst>
        <pc:spChg chg="add mod">
          <ac:chgData name="Shreya Sonal" userId="0d3f8f8400124ae5" providerId="Windows Live" clId="Web-{8329E232-921F-4D33-BDA6-ED566B4F37F8}" dt="2023-07-23T15:58:52.380" v="46" actId="1076"/>
          <ac:spMkLst>
            <pc:docMk/>
            <pc:sldMk cId="3356403649" sldId="289"/>
            <ac:spMk id="4" creationId="{822FF571-2060-865B-F45E-1FB760CB0B00}"/>
          </ac:spMkLst>
        </pc:spChg>
        <pc:spChg chg="del">
          <ac:chgData name="Shreya Sonal" userId="0d3f8f8400124ae5" providerId="Windows Live" clId="Web-{8329E232-921F-4D33-BDA6-ED566B4F37F8}" dt="2023-07-23T15:58:46.958" v="44"/>
          <ac:spMkLst>
            <pc:docMk/>
            <pc:sldMk cId="3356403649" sldId="289"/>
            <ac:spMk id="16" creationId="{43E7098F-62BE-E937-E50B-F8DD6C05163C}"/>
          </ac:spMkLst>
        </pc:spChg>
      </pc:sldChg>
      <pc:sldChg chg="addSp delSp modSp">
        <pc:chgData name="Shreya Sonal" userId="0d3f8f8400124ae5" providerId="Windows Live" clId="Web-{8329E232-921F-4D33-BDA6-ED566B4F37F8}" dt="2023-07-23T15:59:18.022" v="49" actId="1076"/>
        <pc:sldMkLst>
          <pc:docMk/>
          <pc:sldMk cId="2974950580" sldId="290"/>
        </pc:sldMkLst>
        <pc:spChg chg="del">
          <ac:chgData name="Shreya Sonal" userId="0d3f8f8400124ae5" providerId="Windows Live" clId="Web-{8329E232-921F-4D33-BDA6-ED566B4F37F8}" dt="2023-07-23T15:59:10.725" v="47"/>
          <ac:spMkLst>
            <pc:docMk/>
            <pc:sldMk cId="2974950580" sldId="290"/>
            <ac:spMk id="7" creationId="{B9F2FA9C-7EF9-D47C-6113-59FF939BF66B}"/>
          </ac:spMkLst>
        </pc:spChg>
        <pc:spChg chg="add mod">
          <ac:chgData name="Shreya Sonal" userId="0d3f8f8400124ae5" providerId="Windows Live" clId="Web-{8329E232-921F-4D33-BDA6-ED566B4F37F8}" dt="2023-07-23T15:59:18.022" v="49" actId="1076"/>
          <ac:spMkLst>
            <pc:docMk/>
            <pc:sldMk cId="2974950580" sldId="290"/>
            <ac:spMk id="14" creationId="{5F70E812-4E2F-7944-00A8-9C78C4601D22}"/>
          </ac:spMkLst>
        </pc:spChg>
      </pc:sldChg>
      <pc:sldChg chg="addSp delSp modSp">
        <pc:chgData name="Shreya Sonal" userId="0d3f8f8400124ae5" providerId="Windows Live" clId="Web-{8329E232-921F-4D33-BDA6-ED566B4F37F8}" dt="2023-07-23T15:59:29.429" v="52" actId="1076"/>
        <pc:sldMkLst>
          <pc:docMk/>
          <pc:sldMk cId="2784909104" sldId="291"/>
        </pc:sldMkLst>
        <pc:spChg chg="del">
          <ac:chgData name="Shreya Sonal" userId="0d3f8f8400124ae5" providerId="Windows Live" clId="Web-{8329E232-921F-4D33-BDA6-ED566B4F37F8}" dt="2023-07-23T15:59:22.195" v="50"/>
          <ac:spMkLst>
            <pc:docMk/>
            <pc:sldMk cId="2784909104" sldId="291"/>
            <ac:spMk id="7" creationId="{7466ACF4-5D38-5B6C-DDAE-A261166D6F79}"/>
          </ac:spMkLst>
        </pc:spChg>
        <pc:spChg chg="add mod">
          <ac:chgData name="Shreya Sonal" userId="0d3f8f8400124ae5" providerId="Windows Live" clId="Web-{8329E232-921F-4D33-BDA6-ED566B4F37F8}" dt="2023-07-23T15:59:29.429" v="52" actId="1076"/>
          <ac:spMkLst>
            <pc:docMk/>
            <pc:sldMk cId="2784909104" sldId="291"/>
            <ac:spMk id="14" creationId="{77371481-A62D-B244-DBC6-328E9630E7AD}"/>
          </ac:spMkLst>
        </pc:spChg>
      </pc:sldChg>
      <pc:sldChg chg="addSp delSp modSp">
        <pc:chgData name="Shreya Sonal" userId="0d3f8f8400124ae5" providerId="Windows Live" clId="Web-{8329E232-921F-4D33-BDA6-ED566B4F37F8}" dt="2023-07-23T16:01:02.466" v="67" actId="1076"/>
        <pc:sldMkLst>
          <pc:docMk/>
          <pc:sldMk cId="2957703784" sldId="293"/>
        </pc:sldMkLst>
        <pc:spChg chg="add mod">
          <ac:chgData name="Shreya Sonal" userId="0d3f8f8400124ae5" providerId="Windows Live" clId="Web-{8329E232-921F-4D33-BDA6-ED566B4F37F8}" dt="2023-07-23T16:01:02.466" v="67" actId="1076"/>
          <ac:spMkLst>
            <pc:docMk/>
            <pc:sldMk cId="2957703784" sldId="293"/>
            <ac:spMk id="7" creationId="{D2C88447-6C67-4948-6534-050DFFA02AAE}"/>
          </ac:spMkLst>
        </pc:spChg>
        <pc:spChg chg="del">
          <ac:chgData name="Shreya Sonal" userId="0d3f8f8400124ae5" providerId="Windows Live" clId="Web-{8329E232-921F-4D33-BDA6-ED566B4F37F8}" dt="2023-07-23T16:00:53.919" v="65"/>
          <ac:spMkLst>
            <pc:docMk/>
            <pc:sldMk cId="2957703784" sldId="293"/>
            <ac:spMk id="44" creationId="{78385016-69B5-9B00-2B38-B9AFB6B3D860}"/>
          </ac:spMkLst>
        </pc:spChg>
      </pc:sldChg>
      <pc:sldChg chg="addSp delSp modSp">
        <pc:chgData name="Shreya Sonal" userId="0d3f8f8400124ae5" providerId="Windows Live" clId="Web-{8329E232-921F-4D33-BDA6-ED566B4F37F8}" dt="2023-07-23T16:00:33.761" v="64" actId="1076"/>
        <pc:sldMkLst>
          <pc:docMk/>
          <pc:sldMk cId="3219378712" sldId="296"/>
        </pc:sldMkLst>
        <pc:spChg chg="del">
          <ac:chgData name="Shreya Sonal" userId="0d3f8f8400124ae5" providerId="Windows Live" clId="Web-{8329E232-921F-4D33-BDA6-ED566B4F37F8}" dt="2023-07-23T16:00:28.495" v="62"/>
          <ac:spMkLst>
            <pc:docMk/>
            <pc:sldMk cId="3219378712" sldId="296"/>
            <ac:spMk id="3" creationId="{D51B672B-6414-76BD-3B48-025CBFE22700}"/>
          </ac:spMkLst>
        </pc:spChg>
        <pc:spChg chg="add mod">
          <ac:chgData name="Shreya Sonal" userId="0d3f8f8400124ae5" providerId="Windows Live" clId="Web-{8329E232-921F-4D33-BDA6-ED566B4F37F8}" dt="2023-07-23T16:00:33.761" v="64" actId="1076"/>
          <ac:spMkLst>
            <pc:docMk/>
            <pc:sldMk cId="3219378712" sldId="296"/>
            <ac:spMk id="6" creationId="{71B3ECB1-683C-85E9-7784-D518A6EECA9C}"/>
          </ac:spMkLst>
        </pc:spChg>
      </pc:sldChg>
      <pc:sldChg chg="addSp delSp">
        <pc:chgData name="Shreya Sonal" userId="0d3f8f8400124ae5" providerId="Windows Live" clId="Web-{8329E232-921F-4D33-BDA6-ED566B4F37F8}" dt="2023-07-23T16:01:12.701" v="69"/>
        <pc:sldMkLst>
          <pc:docMk/>
          <pc:sldMk cId="605441811" sldId="298"/>
        </pc:sldMkLst>
        <pc:spChg chg="add">
          <ac:chgData name="Shreya Sonal" userId="0d3f8f8400124ae5" providerId="Windows Live" clId="Web-{8329E232-921F-4D33-BDA6-ED566B4F37F8}" dt="2023-07-23T16:01:12.701" v="69"/>
          <ac:spMkLst>
            <pc:docMk/>
            <pc:sldMk cId="605441811" sldId="298"/>
            <ac:spMk id="3" creationId="{0C2F99D0-E43E-8EC5-E941-403291393606}"/>
          </ac:spMkLst>
        </pc:spChg>
        <pc:spChg chg="del">
          <ac:chgData name="Shreya Sonal" userId="0d3f8f8400124ae5" providerId="Windows Live" clId="Web-{8329E232-921F-4D33-BDA6-ED566B4F37F8}" dt="2023-07-23T16:01:09.998" v="68"/>
          <ac:spMkLst>
            <pc:docMk/>
            <pc:sldMk cId="605441811" sldId="298"/>
            <ac:spMk id="12" creationId="{2C7F188E-570E-EEAE-CD26-A0BBA38349E8}"/>
          </ac:spMkLst>
        </pc:spChg>
      </pc:sldChg>
      <pc:sldChg chg="addSp delSp">
        <pc:chgData name="Shreya Sonal" userId="0d3f8f8400124ae5" providerId="Windows Live" clId="Web-{8329E232-921F-4D33-BDA6-ED566B4F37F8}" dt="2023-07-23T16:01:20.123" v="71"/>
        <pc:sldMkLst>
          <pc:docMk/>
          <pc:sldMk cId="1713424843" sldId="299"/>
        </pc:sldMkLst>
        <pc:spChg chg="add">
          <ac:chgData name="Shreya Sonal" userId="0d3f8f8400124ae5" providerId="Windows Live" clId="Web-{8329E232-921F-4D33-BDA6-ED566B4F37F8}" dt="2023-07-23T16:01:20.123" v="71"/>
          <ac:spMkLst>
            <pc:docMk/>
            <pc:sldMk cId="1713424843" sldId="299"/>
            <ac:spMk id="5" creationId="{738D3141-A361-92B5-5DE2-208D5D58F481}"/>
          </ac:spMkLst>
        </pc:spChg>
        <pc:spChg chg="del">
          <ac:chgData name="Shreya Sonal" userId="0d3f8f8400124ae5" providerId="Windows Live" clId="Web-{8329E232-921F-4D33-BDA6-ED566B4F37F8}" dt="2023-07-23T16:01:19.155" v="70"/>
          <ac:spMkLst>
            <pc:docMk/>
            <pc:sldMk cId="1713424843" sldId="299"/>
            <ac:spMk id="12" creationId="{2C7F188E-570E-EEAE-CD26-A0BBA38349E8}"/>
          </ac:spMkLst>
        </pc:spChg>
      </pc:sldChg>
    </pc:docChg>
  </pc:docChgLst>
  <pc:docChgLst>
    <pc:chgData name="Shreya Sonal" userId="0d3f8f8400124ae5" providerId="Windows Live" clId="Web-{696F626C-C2C1-4A5B-8FDC-560C8B2D8AB9}"/>
    <pc:docChg chg="addSld delSld modSld sldOrd modMainMaster">
      <pc:chgData name="Shreya Sonal" userId="0d3f8f8400124ae5" providerId="Windows Live" clId="Web-{696F626C-C2C1-4A5B-8FDC-560C8B2D8AB9}" dt="2023-07-18T20:10:46.401" v="467"/>
      <pc:docMkLst>
        <pc:docMk/>
      </pc:docMkLst>
      <pc:sldChg chg="delSp mod setBg">
        <pc:chgData name="Shreya Sonal" userId="0d3f8f8400124ae5" providerId="Windows Live" clId="Web-{696F626C-C2C1-4A5B-8FDC-560C8B2D8AB9}" dt="2023-07-18T19:45:18.027" v="345"/>
        <pc:sldMkLst>
          <pc:docMk/>
          <pc:sldMk cId="642474020" sldId="257"/>
        </pc:sldMkLst>
        <pc:picChg chg="del">
          <ac:chgData name="Shreya Sonal" userId="0d3f8f8400124ae5" providerId="Windows Live" clId="Web-{696F626C-C2C1-4A5B-8FDC-560C8B2D8AB9}" dt="2023-07-18T19:44:03.634" v="342"/>
          <ac:picMkLst>
            <pc:docMk/>
            <pc:sldMk cId="642474020" sldId="257"/>
            <ac:picMk id="23" creationId="{FFE154C0-D7ED-9EAE-9BC2-59BFEB1075F5}"/>
          </ac:picMkLst>
        </pc:picChg>
      </pc:sldChg>
      <pc:sldChg chg="delSp modSp mod">
        <pc:chgData name="Shreya Sonal" userId="0d3f8f8400124ae5" providerId="Windows Live" clId="Web-{696F626C-C2C1-4A5B-8FDC-560C8B2D8AB9}" dt="2023-07-18T19:48:03.486" v="358"/>
        <pc:sldMkLst>
          <pc:docMk/>
          <pc:sldMk cId="193619319" sldId="259"/>
        </pc:sldMkLst>
        <pc:spChg chg="mod">
          <ac:chgData name="Shreya Sonal" userId="0d3f8f8400124ae5" providerId="Windows Live" clId="Web-{696F626C-C2C1-4A5B-8FDC-560C8B2D8AB9}" dt="2023-07-18T16:53:13.579" v="319" actId="1076"/>
          <ac:spMkLst>
            <pc:docMk/>
            <pc:sldMk cId="193619319" sldId="259"/>
            <ac:spMk id="17" creationId="{3DACFF66-0CB2-A400-6038-BA609D88FA10}"/>
          </ac:spMkLst>
        </pc:spChg>
        <pc:grpChg chg="mod">
          <ac:chgData name="Shreya Sonal" userId="0d3f8f8400124ae5" providerId="Windows Live" clId="Web-{696F626C-C2C1-4A5B-8FDC-560C8B2D8AB9}" dt="2023-07-18T16:53:08.767" v="318" actId="1076"/>
          <ac:grpSpMkLst>
            <pc:docMk/>
            <pc:sldMk cId="193619319" sldId="259"/>
            <ac:grpSpMk id="16" creationId="{53FA48F1-E740-EA85-0588-5201F0680EAA}"/>
          </ac:grpSpMkLst>
        </pc:grpChg>
        <pc:picChg chg="del">
          <ac:chgData name="Shreya Sonal" userId="0d3f8f8400124ae5" providerId="Windows Live" clId="Web-{696F626C-C2C1-4A5B-8FDC-560C8B2D8AB9}" dt="2023-07-18T19:48:03.486" v="358"/>
          <ac:picMkLst>
            <pc:docMk/>
            <pc:sldMk cId="193619319" sldId="259"/>
            <ac:picMk id="2" creationId="{5761E779-BF8F-F5C4-6840-660604A3C638}"/>
          </ac:picMkLst>
        </pc:picChg>
      </pc:sldChg>
      <pc:sldChg chg="addSp delSp modSp mod">
        <pc:chgData name="Shreya Sonal" userId="0d3f8f8400124ae5" providerId="Windows Live" clId="Web-{696F626C-C2C1-4A5B-8FDC-560C8B2D8AB9}" dt="2023-07-18T19:58:39.508" v="402" actId="1076"/>
        <pc:sldMkLst>
          <pc:docMk/>
          <pc:sldMk cId="2690216134" sldId="260"/>
        </pc:sldMkLst>
        <pc:spChg chg="ord">
          <ac:chgData name="Shreya Sonal" userId="0d3f8f8400124ae5" providerId="Windows Live" clId="Web-{696F626C-C2C1-4A5B-8FDC-560C8B2D8AB9}" dt="2023-07-18T19:57:42.037" v="395"/>
          <ac:spMkLst>
            <pc:docMk/>
            <pc:sldMk cId="2690216134" sldId="260"/>
            <ac:spMk id="8" creationId="{6FD51084-AE25-3FA5-6A4D-3F9AA1082274}"/>
          </ac:spMkLst>
        </pc:spChg>
        <pc:spChg chg="ord">
          <ac:chgData name="Shreya Sonal" userId="0d3f8f8400124ae5" providerId="Windows Live" clId="Web-{696F626C-C2C1-4A5B-8FDC-560C8B2D8AB9}" dt="2023-07-18T19:57:50.756" v="396"/>
          <ac:spMkLst>
            <pc:docMk/>
            <pc:sldMk cId="2690216134" sldId="260"/>
            <ac:spMk id="22" creationId="{4D1CC44B-2266-21F4-9D87-8CD849D386BC}"/>
          </ac:spMkLst>
        </pc:spChg>
        <pc:picChg chg="del">
          <ac:chgData name="Shreya Sonal" userId="0d3f8f8400124ae5" providerId="Windows Live" clId="Web-{696F626C-C2C1-4A5B-8FDC-560C8B2D8AB9}" dt="2023-07-18T19:45:40.652" v="346"/>
          <ac:picMkLst>
            <pc:docMk/>
            <pc:sldMk cId="2690216134" sldId="260"/>
            <ac:picMk id="2" creationId="{72C17AAC-9270-1108-C34A-335296A94637}"/>
          </ac:picMkLst>
        </pc:picChg>
        <pc:picChg chg="add mod">
          <ac:chgData name="Shreya Sonal" userId="0d3f8f8400124ae5" providerId="Windows Live" clId="Web-{696F626C-C2C1-4A5B-8FDC-560C8B2D8AB9}" dt="2023-07-18T19:58:39.508" v="402" actId="1076"/>
          <ac:picMkLst>
            <pc:docMk/>
            <pc:sldMk cId="2690216134" sldId="260"/>
            <ac:picMk id="4" creationId="{1CCDD217-A22F-9102-B165-7A660437BBAA}"/>
          </ac:picMkLst>
        </pc:picChg>
        <pc:picChg chg="del">
          <ac:chgData name="Shreya Sonal" userId="0d3f8f8400124ae5" providerId="Windows Live" clId="Web-{696F626C-C2C1-4A5B-8FDC-560C8B2D8AB9}" dt="2023-07-18T19:54:19.608" v="374"/>
          <ac:picMkLst>
            <pc:docMk/>
            <pc:sldMk cId="2690216134" sldId="260"/>
            <ac:picMk id="24" creationId="{2E10CD0D-3FE1-C9DE-92E2-F1F4B8E18808}"/>
          </ac:picMkLst>
        </pc:picChg>
      </pc:sldChg>
      <pc:sldChg chg="delSp mod">
        <pc:chgData name="Shreya Sonal" userId="0d3f8f8400124ae5" providerId="Windows Live" clId="Web-{696F626C-C2C1-4A5B-8FDC-560C8B2D8AB9}" dt="2023-07-18T19:46:04.060" v="347"/>
        <pc:sldMkLst>
          <pc:docMk/>
          <pc:sldMk cId="1171605763" sldId="261"/>
        </pc:sldMkLst>
        <pc:picChg chg="del">
          <ac:chgData name="Shreya Sonal" userId="0d3f8f8400124ae5" providerId="Windows Live" clId="Web-{696F626C-C2C1-4A5B-8FDC-560C8B2D8AB9}" dt="2023-07-18T19:46:04.060" v="347"/>
          <ac:picMkLst>
            <pc:docMk/>
            <pc:sldMk cId="1171605763" sldId="261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6:52.171" v="352"/>
        <pc:sldMkLst>
          <pc:docMk/>
          <pc:sldMk cId="2187713664" sldId="268"/>
        </pc:sldMkLst>
        <pc:picChg chg="del">
          <ac:chgData name="Shreya Sonal" userId="0d3f8f8400124ae5" providerId="Windows Live" clId="Web-{696F626C-C2C1-4A5B-8FDC-560C8B2D8AB9}" dt="2023-07-18T19:46:52.171" v="352"/>
          <ac:picMkLst>
            <pc:docMk/>
            <pc:sldMk cId="2187713664" sldId="268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7:11.640" v="354"/>
        <pc:sldMkLst>
          <pc:docMk/>
          <pc:sldMk cId="1697805187" sldId="269"/>
        </pc:sldMkLst>
        <pc:picChg chg="del">
          <ac:chgData name="Shreya Sonal" userId="0d3f8f8400124ae5" providerId="Windows Live" clId="Web-{696F626C-C2C1-4A5B-8FDC-560C8B2D8AB9}" dt="2023-07-18T19:47:11.640" v="354"/>
          <ac:picMkLst>
            <pc:docMk/>
            <pc:sldMk cId="1697805187" sldId="269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7:21.468" v="356"/>
        <pc:sldMkLst>
          <pc:docMk/>
          <pc:sldMk cId="4101516404" sldId="270"/>
        </pc:sldMkLst>
        <pc:picChg chg="del">
          <ac:chgData name="Shreya Sonal" userId="0d3f8f8400124ae5" providerId="Windows Live" clId="Web-{696F626C-C2C1-4A5B-8FDC-560C8B2D8AB9}" dt="2023-07-18T19:47:21.468" v="356"/>
          <ac:picMkLst>
            <pc:docMk/>
            <pc:sldMk cId="4101516404" sldId="270"/>
            <ac:picMk id="4" creationId="{B5E9A15A-113B-E029-A439-0F61FEC74DC3}"/>
          </ac:picMkLst>
        </pc:picChg>
      </pc:sldChg>
      <pc:sldChg chg="addSp delSp mod">
        <pc:chgData name="Shreya Sonal" userId="0d3f8f8400124ae5" providerId="Windows Live" clId="Web-{696F626C-C2C1-4A5B-8FDC-560C8B2D8AB9}" dt="2023-07-18T19:46:44.748" v="351"/>
        <pc:sldMkLst>
          <pc:docMk/>
          <pc:sldMk cId="90187485" sldId="271"/>
        </pc:sldMkLst>
        <pc:picChg chg="add del">
          <ac:chgData name="Shreya Sonal" userId="0d3f8f8400124ae5" providerId="Windows Live" clId="Web-{696F626C-C2C1-4A5B-8FDC-560C8B2D8AB9}" dt="2023-07-18T19:46:44.748" v="351"/>
          <ac:picMkLst>
            <pc:docMk/>
            <pc:sldMk cId="90187485" sldId="271"/>
            <ac:picMk id="4" creationId="{B5E9A15A-113B-E029-A439-0F61FEC74DC3}"/>
          </ac:picMkLst>
        </pc:picChg>
      </pc:sldChg>
      <pc:sldChg chg="delSp modSp mod">
        <pc:chgData name="Shreya Sonal" userId="0d3f8f8400124ae5" providerId="Windows Live" clId="Web-{696F626C-C2C1-4A5B-8FDC-560C8B2D8AB9}" dt="2023-07-18T19:47:01.593" v="353"/>
        <pc:sldMkLst>
          <pc:docMk/>
          <pc:sldMk cId="1508793830" sldId="272"/>
        </pc:sldMkLst>
        <pc:spChg chg="mod">
          <ac:chgData name="Shreya Sonal" userId="0d3f8f8400124ae5" providerId="Windows Live" clId="Web-{696F626C-C2C1-4A5B-8FDC-560C8B2D8AB9}" dt="2023-07-18T16:54:12.440" v="325" actId="20577"/>
          <ac:spMkLst>
            <pc:docMk/>
            <pc:sldMk cId="1508793830" sldId="272"/>
            <ac:spMk id="30" creationId="{68FEB127-B074-9BF8-20C7-540E96E1AA18}"/>
          </ac:spMkLst>
        </pc:spChg>
        <pc:picChg chg="del">
          <ac:chgData name="Shreya Sonal" userId="0d3f8f8400124ae5" providerId="Windows Live" clId="Web-{696F626C-C2C1-4A5B-8FDC-560C8B2D8AB9}" dt="2023-07-18T19:47:01.593" v="353"/>
          <ac:picMkLst>
            <pc:docMk/>
            <pc:sldMk cId="1508793830" sldId="272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7:18.156" v="355"/>
        <pc:sldMkLst>
          <pc:docMk/>
          <pc:sldMk cId="267692339" sldId="274"/>
        </pc:sldMkLst>
        <pc:picChg chg="del">
          <ac:chgData name="Shreya Sonal" userId="0d3f8f8400124ae5" providerId="Windows Live" clId="Web-{696F626C-C2C1-4A5B-8FDC-560C8B2D8AB9}" dt="2023-07-18T19:47:18.156" v="355"/>
          <ac:picMkLst>
            <pc:docMk/>
            <pc:sldMk cId="267692339" sldId="274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7:26.609" v="357"/>
        <pc:sldMkLst>
          <pc:docMk/>
          <pc:sldMk cId="1465915388" sldId="275"/>
        </pc:sldMkLst>
        <pc:picChg chg="del">
          <ac:chgData name="Shreya Sonal" userId="0d3f8f8400124ae5" providerId="Windows Live" clId="Web-{696F626C-C2C1-4A5B-8FDC-560C8B2D8AB9}" dt="2023-07-18T19:47:26.609" v="357"/>
          <ac:picMkLst>
            <pc:docMk/>
            <pc:sldMk cId="1465915388" sldId="275"/>
            <ac:picMk id="4" creationId="{B5E9A15A-113B-E029-A439-0F61FEC74DC3}"/>
          </ac:picMkLst>
        </pc:picChg>
      </pc:sldChg>
      <pc:sldChg chg="delSp mod">
        <pc:chgData name="Shreya Sonal" userId="0d3f8f8400124ae5" providerId="Windows Live" clId="Web-{696F626C-C2C1-4A5B-8FDC-560C8B2D8AB9}" dt="2023-07-18T19:46:11.763" v="348"/>
        <pc:sldMkLst>
          <pc:docMk/>
          <pc:sldMk cId="2211105103" sldId="276"/>
        </pc:sldMkLst>
        <pc:picChg chg="del">
          <ac:chgData name="Shreya Sonal" userId="0d3f8f8400124ae5" providerId="Windows Live" clId="Web-{696F626C-C2C1-4A5B-8FDC-560C8B2D8AB9}" dt="2023-07-18T19:46:11.763" v="348"/>
          <ac:picMkLst>
            <pc:docMk/>
            <pc:sldMk cId="2211105103" sldId="276"/>
            <ac:picMk id="4" creationId="{B5E9A15A-113B-E029-A439-0F61FEC74DC3}"/>
          </ac:picMkLst>
        </pc:picChg>
      </pc:sldChg>
      <pc:sldChg chg="delSp modSp del mod">
        <pc:chgData name="Shreya Sonal" userId="0d3f8f8400124ae5" providerId="Windows Live" clId="Web-{696F626C-C2C1-4A5B-8FDC-560C8B2D8AB9}" dt="2023-07-18T20:01:09.685" v="407"/>
        <pc:sldMkLst>
          <pc:docMk/>
          <pc:sldMk cId="3983131479" sldId="277"/>
        </pc:sldMkLst>
        <pc:picChg chg="del">
          <ac:chgData name="Shreya Sonal" userId="0d3f8f8400124ae5" providerId="Windows Live" clId="Web-{696F626C-C2C1-4A5B-8FDC-560C8B2D8AB9}" dt="2023-07-18T19:49:44.208" v="367"/>
          <ac:picMkLst>
            <pc:docMk/>
            <pc:sldMk cId="3983131479" sldId="277"/>
            <ac:picMk id="2" creationId="{5761E779-BF8F-F5C4-6840-660604A3C638}"/>
          </ac:picMkLst>
        </pc:picChg>
        <pc:picChg chg="del mod">
          <ac:chgData name="Shreya Sonal" userId="0d3f8f8400124ae5" providerId="Windows Live" clId="Web-{696F626C-C2C1-4A5B-8FDC-560C8B2D8AB9}" dt="2023-07-18T20:00:47.543" v="403"/>
          <ac:picMkLst>
            <pc:docMk/>
            <pc:sldMk cId="3983131479" sldId="277"/>
            <ac:picMk id="5" creationId="{7ADEF476-3B86-FF08-7D10-3E56EDFD83EF}"/>
          </ac:picMkLst>
        </pc:picChg>
        <pc:picChg chg="del">
          <ac:chgData name="Shreya Sonal" userId="0d3f8f8400124ae5" providerId="Windows Live" clId="Web-{696F626C-C2C1-4A5B-8FDC-560C8B2D8AB9}" dt="2023-07-18T20:00:52.700" v="404"/>
          <ac:picMkLst>
            <pc:docMk/>
            <pc:sldMk cId="3983131479" sldId="277"/>
            <ac:picMk id="6" creationId="{D65ED94B-C8FB-1765-6EDD-B97FEEACCD08}"/>
          </ac:picMkLst>
        </pc:picChg>
      </pc:sldChg>
      <pc:sldChg chg="delSp mod">
        <pc:chgData name="Shreya Sonal" userId="0d3f8f8400124ae5" providerId="Windows Live" clId="Web-{696F626C-C2C1-4A5B-8FDC-560C8B2D8AB9}" dt="2023-07-18T20:01:02.044" v="406"/>
        <pc:sldMkLst>
          <pc:docMk/>
          <pc:sldMk cId="3124016778" sldId="278"/>
        </pc:sldMkLst>
        <pc:picChg chg="del">
          <ac:chgData name="Shreya Sonal" userId="0d3f8f8400124ae5" providerId="Windows Live" clId="Web-{696F626C-C2C1-4A5B-8FDC-560C8B2D8AB9}" dt="2023-07-18T19:49:39.051" v="366"/>
          <ac:picMkLst>
            <pc:docMk/>
            <pc:sldMk cId="3124016778" sldId="278"/>
            <ac:picMk id="2" creationId="{5761E779-BF8F-F5C4-6840-660604A3C638}"/>
          </ac:picMkLst>
        </pc:picChg>
        <pc:picChg chg="del">
          <ac:chgData name="Shreya Sonal" userId="0d3f8f8400124ae5" providerId="Windows Live" clId="Web-{696F626C-C2C1-4A5B-8FDC-560C8B2D8AB9}" dt="2023-07-18T20:01:02.044" v="406"/>
          <ac:picMkLst>
            <pc:docMk/>
            <pc:sldMk cId="3124016778" sldId="278"/>
            <ac:picMk id="5" creationId="{7ADEF476-3B86-FF08-7D10-3E56EDFD83EF}"/>
          </ac:picMkLst>
        </pc:picChg>
        <pc:picChg chg="del">
          <ac:chgData name="Shreya Sonal" userId="0d3f8f8400124ae5" providerId="Windows Live" clId="Web-{696F626C-C2C1-4A5B-8FDC-560C8B2D8AB9}" dt="2023-07-18T20:00:59.872" v="405"/>
          <ac:picMkLst>
            <pc:docMk/>
            <pc:sldMk cId="3124016778" sldId="278"/>
            <ac:picMk id="6" creationId="{D65ED94B-C8FB-1765-6EDD-B97FEEACCD08}"/>
          </ac:picMkLst>
        </pc:picChg>
      </pc:sldChg>
      <pc:sldChg chg="delSp mod">
        <pc:chgData name="Shreya Sonal" userId="0d3f8f8400124ae5" providerId="Windows Live" clId="Web-{696F626C-C2C1-4A5B-8FDC-560C8B2D8AB9}" dt="2023-07-18T19:49:35.457" v="365"/>
        <pc:sldMkLst>
          <pc:docMk/>
          <pc:sldMk cId="1595177942" sldId="279"/>
        </pc:sldMkLst>
        <pc:picChg chg="del">
          <ac:chgData name="Shreya Sonal" userId="0d3f8f8400124ae5" providerId="Windows Live" clId="Web-{696F626C-C2C1-4A5B-8FDC-560C8B2D8AB9}" dt="2023-07-18T19:49:35.457" v="365"/>
          <ac:picMkLst>
            <pc:docMk/>
            <pc:sldMk cId="1595177942" sldId="279"/>
            <ac:picMk id="2" creationId="{5761E779-BF8F-F5C4-6840-660604A3C638}"/>
          </ac:picMkLst>
        </pc:picChg>
      </pc:sldChg>
      <pc:sldChg chg="delSp mod">
        <pc:chgData name="Shreya Sonal" userId="0d3f8f8400124ae5" providerId="Windows Live" clId="Web-{696F626C-C2C1-4A5B-8FDC-560C8B2D8AB9}" dt="2023-07-18T19:49:29.645" v="364"/>
        <pc:sldMkLst>
          <pc:docMk/>
          <pc:sldMk cId="3722911707" sldId="280"/>
        </pc:sldMkLst>
        <pc:picChg chg="del">
          <ac:chgData name="Shreya Sonal" userId="0d3f8f8400124ae5" providerId="Windows Live" clId="Web-{696F626C-C2C1-4A5B-8FDC-560C8B2D8AB9}" dt="2023-07-18T19:49:29.645" v="364"/>
          <ac:picMkLst>
            <pc:docMk/>
            <pc:sldMk cId="3722911707" sldId="280"/>
            <ac:picMk id="2" creationId="{5761E779-BF8F-F5C4-6840-660604A3C638}"/>
          </ac:picMkLst>
        </pc:picChg>
      </pc:sldChg>
      <pc:sldChg chg="delSp mod ord">
        <pc:chgData name="Shreya Sonal" userId="0d3f8f8400124ae5" providerId="Windows Live" clId="Web-{696F626C-C2C1-4A5B-8FDC-560C8B2D8AB9}" dt="2023-07-18T20:01:15.419" v="408"/>
        <pc:sldMkLst>
          <pc:docMk/>
          <pc:sldMk cId="106365249" sldId="281"/>
        </pc:sldMkLst>
        <pc:picChg chg="del">
          <ac:chgData name="Shreya Sonal" userId="0d3f8f8400124ae5" providerId="Windows Live" clId="Web-{696F626C-C2C1-4A5B-8FDC-560C8B2D8AB9}" dt="2023-07-18T19:48:59.269" v="362"/>
          <ac:picMkLst>
            <pc:docMk/>
            <pc:sldMk cId="106365249" sldId="281"/>
            <ac:picMk id="2" creationId="{5761E779-BF8F-F5C4-6840-660604A3C638}"/>
          </ac:picMkLst>
        </pc:picChg>
        <pc:picChg chg="del">
          <ac:chgData name="Shreya Sonal" userId="0d3f8f8400124ae5" providerId="Windows Live" clId="Web-{696F626C-C2C1-4A5B-8FDC-560C8B2D8AB9}" dt="2023-07-18T19:49:04.456" v="363"/>
          <ac:picMkLst>
            <pc:docMk/>
            <pc:sldMk cId="106365249" sldId="281"/>
            <ac:picMk id="4" creationId="{F6E815D2-5026-467D-2E7D-FF6B4858763E}"/>
          </ac:picMkLst>
        </pc:picChg>
      </pc:sldChg>
      <pc:sldChg chg="addSp delSp modSp mod ord setBg">
        <pc:chgData name="Shreya Sonal" userId="0d3f8f8400124ae5" providerId="Windows Live" clId="Web-{696F626C-C2C1-4A5B-8FDC-560C8B2D8AB9}" dt="2023-07-18T20:10:46.401" v="467"/>
        <pc:sldMkLst>
          <pc:docMk/>
          <pc:sldMk cId="125072271" sldId="283"/>
        </pc:sldMkLst>
        <pc:picChg chg="del">
          <ac:chgData name="Shreya Sonal" userId="0d3f8f8400124ae5" providerId="Windows Live" clId="Web-{696F626C-C2C1-4A5B-8FDC-560C8B2D8AB9}" dt="2023-07-18T16:55:59.817" v="331"/>
          <ac:picMkLst>
            <pc:docMk/>
            <pc:sldMk cId="125072271" sldId="283"/>
            <ac:picMk id="2" creationId="{5761E779-BF8F-F5C4-6840-660604A3C638}"/>
          </ac:picMkLst>
        </pc:picChg>
        <pc:picChg chg="del">
          <ac:chgData name="Shreya Sonal" userId="0d3f8f8400124ae5" providerId="Windows Live" clId="Web-{696F626C-C2C1-4A5B-8FDC-560C8B2D8AB9}" dt="2023-07-18T16:54:38.784" v="326"/>
          <ac:picMkLst>
            <pc:docMk/>
            <pc:sldMk cId="125072271" sldId="283"/>
            <ac:picMk id="3" creationId="{BE9984C0-A13F-F931-0BEB-DE70E29BCCD1}"/>
          </ac:picMkLst>
        </pc:picChg>
        <pc:picChg chg="del">
          <ac:chgData name="Shreya Sonal" userId="0d3f8f8400124ae5" providerId="Windows Live" clId="Web-{696F626C-C2C1-4A5B-8FDC-560C8B2D8AB9}" dt="2023-07-18T16:54:40.675" v="327"/>
          <ac:picMkLst>
            <pc:docMk/>
            <pc:sldMk cId="125072271" sldId="283"/>
            <ac:picMk id="4" creationId="{C85AD892-9BAC-7E26-5437-D77042A512DA}"/>
          </ac:picMkLst>
        </pc:picChg>
        <pc:picChg chg="del">
          <ac:chgData name="Shreya Sonal" userId="0d3f8f8400124ae5" providerId="Windows Live" clId="Web-{696F626C-C2C1-4A5B-8FDC-560C8B2D8AB9}" dt="2023-07-18T16:55:56.708" v="330"/>
          <ac:picMkLst>
            <pc:docMk/>
            <pc:sldMk cId="125072271" sldId="283"/>
            <ac:picMk id="5" creationId="{48EDBD10-14C9-CE84-D627-B92B68B6C5F2}"/>
          </ac:picMkLst>
        </pc:picChg>
        <pc:picChg chg="add del mod">
          <ac:chgData name="Shreya Sonal" userId="0d3f8f8400124ae5" providerId="Windows Live" clId="Web-{696F626C-C2C1-4A5B-8FDC-560C8B2D8AB9}" dt="2023-07-18T16:56:19.442" v="333"/>
          <ac:picMkLst>
            <pc:docMk/>
            <pc:sldMk cId="125072271" sldId="283"/>
            <ac:picMk id="6" creationId="{8DE3508A-EC13-A3F9-F1BE-EC4271E39618}"/>
          </ac:picMkLst>
        </pc:picChg>
      </pc:sldChg>
      <pc:sldChg chg="delSp modSp del">
        <pc:chgData name="Shreya Sonal" userId="0d3f8f8400124ae5" providerId="Windows Live" clId="Web-{696F626C-C2C1-4A5B-8FDC-560C8B2D8AB9}" dt="2023-07-18T16:35:37.401" v="8"/>
        <pc:sldMkLst>
          <pc:docMk/>
          <pc:sldMk cId="2412161640" sldId="286"/>
        </pc:sldMkLst>
        <pc:spChg chg="mod">
          <ac:chgData name="Shreya Sonal" userId="0d3f8f8400124ae5" providerId="Windows Live" clId="Web-{696F626C-C2C1-4A5B-8FDC-560C8B2D8AB9}" dt="2023-07-18T16:35:26.088" v="7" actId="14100"/>
          <ac:spMkLst>
            <pc:docMk/>
            <pc:sldMk cId="2412161640" sldId="286"/>
            <ac:spMk id="5" creationId="{C8ADC7EB-8C2C-4763-B744-F5DC9A6CC1FA}"/>
          </ac:spMkLst>
        </pc:spChg>
        <pc:spChg chg="del">
          <ac:chgData name="Shreya Sonal" userId="0d3f8f8400124ae5" providerId="Windows Live" clId="Web-{696F626C-C2C1-4A5B-8FDC-560C8B2D8AB9}" dt="2023-07-18T16:34:59.900" v="2"/>
          <ac:spMkLst>
            <pc:docMk/>
            <pc:sldMk cId="2412161640" sldId="286"/>
            <ac:spMk id="12" creationId="{4C3CD318-F2F4-02EB-84E3-5420AC5A42B7}"/>
          </ac:spMkLst>
        </pc:spChg>
        <pc:picChg chg="del">
          <ac:chgData name="Shreya Sonal" userId="0d3f8f8400124ae5" providerId="Windows Live" clId="Web-{696F626C-C2C1-4A5B-8FDC-560C8B2D8AB9}" dt="2023-07-18T16:34:55.572" v="1"/>
          <ac:picMkLst>
            <pc:docMk/>
            <pc:sldMk cId="2412161640" sldId="286"/>
            <ac:picMk id="7" creationId="{4E955D6F-6545-871D-DBE0-EC336B2AFCE1}"/>
          </ac:picMkLst>
        </pc:picChg>
      </pc:sldChg>
      <pc:sldChg chg="del">
        <pc:chgData name="Shreya Sonal" userId="0d3f8f8400124ae5" providerId="Windows Live" clId="Web-{696F626C-C2C1-4A5B-8FDC-560C8B2D8AB9}" dt="2023-07-18T16:37:10.778" v="23"/>
        <pc:sldMkLst>
          <pc:docMk/>
          <pc:sldMk cId="2104386186" sldId="287"/>
        </pc:sldMkLst>
      </pc:sldChg>
      <pc:sldChg chg="del">
        <pc:chgData name="Shreya Sonal" userId="0d3f8f8400124ae5" providerId="Windows Live" clId="Web-{696F626C-C2C1-4A5B-8FDC-560C8B2D8AB9}" dt="2023-07-18T16:37:46.919" v="28"/>
        <pc:sldMkLst>
          <pc:docMk/>
          <pc:sldMk cId="2682892748" sldId="288"/>
        </pc:sldMkLst>
      </pc:sldChg>
      <pc:sldChg chg="delSp modSp add mod replId addAnim delAnim">
        <pc:chgData name="Shreya Sonal" userId="0d3f8f8400124ae5" providerId="Windows Live" clId="Web-{696F626C-C2C1-4A5B-8FDC-560C8B2D8AB9}" dt="2023-07-18T20:05:57.929" v="412"/>
        <pc:sldMkLst>
          <pc:docMk/>
          <pc:sldMk cId="3356403649" sldId="289"/>
        </pc:sldMkLst>
        <pc:spChg chg="mod">
          <ac:chgData name="Shreya Sonal" userId="0d3f8f8400124ae5" providerId="Windows Live" clId="Web-{696F626C-C2C1-4A5B-8FDC-560C8B2D8AB9}" dt="2023-07-18T16:52:27.891" v="313" actId="14100"/>
          <ac:spMkLst>
            <pc:docMk/>
            <pc:sldMk cId="3356403649" sldId="289"/>
            <ac:spMk id="3" creationId="{17A181B1-71E6-1841-C3F4-C2F0BCBB0A4D}"/>
          </ac:spMkLst>
        </pc:spChg>
        <pc:spChg chg="mod">
          <ac:chgData name="Shreya Sonal" userId="0d3f8f8400124ae5" providerId="Windows Live" clId="Web-{696F626C-C2C1-4A5B-8FDC-560C8B2D8AB9}" dt="2023-07-18T19:42:39.959" v="341" actId="14100"/>
          <ac:spMkLst>
            <pc:docMk/>
            <pc:sldMk cId="3356403649" sldId="289"/>
            <ac:spMk id="5" creationId="{C8ADC7EB-8C2C-4763-B744-F5DC9A6CC1FA}"/>
          </ac:spMkLst>
        </pc:spChg>
        <pc:spChg chg="mod">
          <ac:chgData name="Shreya Sonal" userId="0d3f8f8400124ae5" providerId="Windows Live" clId="Web-{696F626C-C2C1-4A5B-8FDC-560C8B2D8AB9}" dt="2023-07-18T16:45:27.945" v="113" actId="1076"/>
          <ac:spMkLst>
            <pc:docMk/>
            <pc:sldMk cId="3356403649" sldId="289"/>
            <ac:spMk id="12" creationId="{4C3CD318-F2F4-02EB-84E3-5420AC5A42B7}"/>
          </ac:spMkLst>
        </pc:spChg>
        <pc:picChg chg="del">
          <ac:chgData name="Shreya Sonal" userId="0d3f8f8400124ae5" providerId="Windows Live" clId="Web-{696F626C-C2C1-4A5B-8FDC-560C8B2D8AB9}" dt="2023-07-18T19:48:10.423" v="359"/>
          <ac:picMkLst>
            <pc:docMk/>
            <pc:sldMk cId="3356403649" sldId="289"/>
            <ac:picMk id="2" creationId="{5761E779-BF8F-F5C4-6840-660604A3C638}"/>
          </ac:picMkLst>
        </pc:picChg>
        <pc:picChg chg="mod">
          <ac:chgData name="Shreya Sonal" userId="0d3f8f8400124ae5" providerId="Windows Live" clId="Web-{696F626C-C2C1-4A5B-8FDC-560C8B2D8AB9}" dt="2023-07-18T16:52:38.219" v="314" actId="14100"/>
          <ac:picMkLst>
            <pc:docMk/>
            <pc:sldMk cId="3356403649" sldId="289"/>
            <ac:picMk id="7" creationId="{4E955D6F-6545-871D-DBE0-EC336B2AFCE1}"/>
          </ac:picMkLst>
        </pc:picChg>
      </pc:sldChg>
      <pc:sldChg chg="add del replId">
        <pc:chgData name="Shreya Sonal" userId="0d3f8f8400124ae5" providerId="Windows Live" clId="Web-{696F626C-C2C1-4A5B-8FDC-560C8B2D8AB9}" dt="2023-07-18T16:36:21.590" v="16"/>
        <pc:sldMkLst>
          <pc:docMk/>
          <pc:sldMk cId="2744670791" sldId="290"/>
        </pc:sldMkLst>
      </pc:sldChg>
      <pc:sldChg chg="addSp delSp modSp add mod replId addAnim delAnim">
        <pc:chgData name="Shreya Sonal" userId="0d3f8f8400124ae5" providerId="Windows Live" clId="Web-{696F626C-C2C1-4A5B-8FDC-560C8B2D8AB9}" dt="2023-07-18T20:06:04.398" v="413"/>
        <pc:sldMkLst>
          <pc:docMk/>
          <pc:sldMk cId="2974950580" sldId="290"/>
        </pc:sldMkLst>
        <pc:spChg chg="mod">
          <ac:chgData name="Shreya Sonal" userId="0d3f8f8400124ae5" providerId="Windows Live" clId="Web-{696F626C-C2C1-4A5B-8FDC-560C8B2D8AB9}" dt="2023-07-18T16:52:11.234" v="311" actId="14100"/>
          <ac:spMkLst>
            <pc:docMk/>
            <pc:sldMk cId="2974950580" sldId="290"/>
            <ac:spMk id="3" creationId="{17A181B1-71E6-1841-C3F4-C2F0BCBB0A4D}"/>
          </ac:spMkLst>
        </pc:spChg>
        <pc:spChg chg="mod">
          <ac:chgData name="Shreya Sonal" userId="0d3f8f8400124ae5" providerId="Windows Live" clId="Web-{696F626C-C2C1-4A5B-8FDC-560C8B2D8AB9}" dt="2023-07-18T19:42:29.802" v="340" actId="14100"/>
          <ac:spMkLst>
            <pc:docMk/>
            <pc:sldMk cId="2974950580" sldId="290"/>
            <ac:spMk id="5" creationId="{C8ADC7EB-8C2C-4763-B744-F5DC9A6CC1FA}"/>
          </ac:spMkLst>
        </pc:spChg>
        <pc:spChg chg="mod">
          <ac:chgData name="Shreya Sonal" userId="0d3f8f8400124ae5" providerId="Windows Live" clId="Web-{696F626C-C2C1-4A5B-8FDC-560C8B2D8AB9}" dt="2023-07-18T16:45:10.319" v="98" actId="14100"/>
          <ac:spMkLst>
            <pc:docMk/>
            <pc:sldMk cId="2974950580" sldId="290"/>
            <ac:spMk id="12" creationId="{4C3CD318-F2F4-02EB-84E3-5420AC5A42B7}"/>
          </ac:spMkLst>
        </pc:spChg>
        <pc:picChg chg="del">
          <ac:chgData name="Shreya Sonal" userId="0d3f8f8400124ae5" providerId="Windows Live" clId="Web-{696F626C-C2C1-4A5B-8FDC-560C8B2D8AB9}" dt="2023-07-18T19:48:29.080" v="360"/>
          <ac:picMkLst>
            <pc:docMk/>
            <pc:sldMk cId="2974950580" sldId="290"/>
            <ac:picMk id="2" creationId="{5761E779-BF8F-F5C4-6840-660604A3C638}"/>
          </ac:picMkLst>
        </pc:picChg>
        <pc:picChg chg="del">
          <ac:chgData name="Shreya Sonal" userId="0d3f8f8400124ae5" providerId="Windows Live" clId="Web-{696F626C-C2C1-4A5B-8FDC-560C8B2D8AB9}" dt="2023-07-18T16:36:52.231" v="19"/>
          <ac:picMkLst>
            <pc:docMk/>
            <pc:sldMk cId="2974950580" sldId="290"/>
            <ac:picMk id="7" creationId="{4E955D6F-6545-871D-DBE0-EC336B2AFCE1}"/>
          </ac:picMkLst>
        </pc:picChg>
        <pc:picChg chg="add mod">
          <ac:chgData name="Shreya Sonal" userId="0d3f8f8400124ae5" providerId="Windows Live" clId="Web-{696F626C-C2C1-4A5B-8FDC-560C8B2D8AB9}" dt="2023-07-18T16:52:47.563" v="315" actId="14100"/>
          <ac:picMkLst>
            <pc:docMk/>
            <pc:sldMk cId="2974950580" sldId="290"/>
            <ac:picMk id="9" creationId="{B9E0B08D-C461-DF4A-97CF-468914743AFB}"/>
          </ac:picMkLst>
        </pc:picChg>
      </pc:sldChg>
      <pc:sldChg chg="addSp delSp modSp add mod replId addAnim delAnim">
        <pc:chgData name="Shreya Sonal" userId="0d3f8f8400124ae5" providerId="Windows Live" clId="Web-{696F626C-C2C1-4A5B-8FDC-560C8B2D8AB9}" dt="2023-07-18T20:08:30.113" v="464" actId="20577"/>
        <pc:sldMkLst>
          <pc:docMk/>
          <pc:sldMk cId="2784909104" sldId="291"/>
        </pc:sldMkLst>
        <pc:spChg chg="mod">
          <ac:chgData name="Shreya Sonal" userId="0d3f8f8400124ae5" providerId="Windows Live" clId="Web-{696F626C-C2C1-4A5B-8FDC-560C8B2D8AB9}" dt="2023-07-18T16:51:54.796" v="309" actId="14100"/>
          <ac:spMkLst>
            <pc:docMk/>
            <pc:sldMk cId="2784909104" sldId="291"/>
            <ac:spMk id="3" creationId="{17A181B1-71E6-1841-C3F4-C2F0BCBB0A4D}"/>
          </ac:spMkLst>
        </pc:spChg>
        <pc:spChg chg="add del mod">
          <ac:chgData name="Shreya Sonal" userId="0d3f8f8400124ae5" providerId="Windows Live" clId="Web-{696F626C-C2C1-4A5B-8FDC-560C8B2D8AB9}" dt="2023-07-18T20:08:30.113" v="464" actId="20577"/>
          <ac:spMkLst>
            <pc:docMk/>
            <pc:sldMk cId="2784909104" sldId="291"/>
            <ac:spMk id="5" creationId="{C8ADC7EB-8C2C-4763-B744-F5DC9A6CC1FA}"/>
          </ac:spMkLst>
        </pc:spChg>
        <pc:spChg chg="mod">
          <ac:chgData name="Shreya Sonal" userId="0d3f8f8400124ae5" providerId="Windows Live" clId="Web-{696F626C-C2C1-4A5B-8FDC-560C8B2D8AB9}" dt="2023-07-18T20:06:39.477" v="419" actId="20577"/>
          <ac:spMkLst>
            <pc:docMk/>
            <pc:sldMk cId="2784909104" sldId="291"/>
            <ac:spMk id="12" creationId="{4C3CD318-F2F4-02EB-84E3-5420AC5A42B7}"/>
          </ac:spMkLst>
        </pc:spChg>
        <pc:picChg chg="del">
          <ac:chgData name="Shreya Sonal" userId="0d3f8f8400124ae5" providerId="Windows Live" clId="Web-{696F626C-C2C1-4A5B-8FDC-560C8B2D8AB9}" dt="2023-07-18T19:48:38.737" v="361"/>
          <ac:picMkLst>
            <pc:docMk/>
            <pc:sldMk cId="2784909104" sldId="291"/>
            <ac:picMk id="2" creationId="{5761E779-BF8F-F5C4-6840-660604A3C638}"/>
          </ac:picMkLst>
        </pc:picChg>
        <pc:picChg chg="del">
          <ac:chgData name="Shreya Sonal" userId="0d3f8f8400124ae5" providerId="Windows Live" clId="Web-{696F626C-C2C1-4A5B-8FDC-560C8B2D8AB9}" dt="2023-07-18T16:37:17.888" v="24"/>
          <ac:picMkLst>
            <pc:docMk/>
            <pc:sldMk cId="2784909104" sldId="291"/>
            <ac:picMk id="7" creationId="{4E955D6F-6545-871D-DBE0-EC336B2AFCE1}"/>
          </ac:picMkLst>
        </pc:picChg>
        <pc:picChg chg="add mod">
          <ac:chgData name="Shreya Sonal" userId="0d3f8f8400124ae5" providerId="Windows Live" clId="Web-{696F626C-C2C1-4A5B-8FDC-560C8B2D8AB9}" dt="2023-07-18T16:53:00.516" v="317" actId="14100"/>
          <ac:picMkLst>
            <pc:docMk/>
            <pc:sldMk cId="2784909104" sldId="291"/>
            <ac:picMk id="9" creationId="{796E8B18-DB9E-212A-C3F1-1FB565EDF242}"/>
          </ac:picMkLst>
        </pc:picChg>
      </pc:sldChg>
      <pc:sldMasterChg chg="mod setBg modSldLayout">
        <pc:chgData name="Shreya Sonal" userId="0d3f8f8400124ae5" providerId="Windows Live" clId="Web-{696F626C-C2C1-4A5B-8FDC-560C8B2D8AB9}" dt="2023-07-18T19:45:18.027" v="345"/>
        <pc:sldMasterMkLst>
          <pc:docMk/>
          <pc:sldMasterMk cId="2460954070" sldId="2147483660"/>
        </pc:sldMasterMkLst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Shreya Sonal" userId="0d3f8f8400124ae5" providerId="Windows Live" clId="Web-{696F626C-C2C1-4A5B-8FDC-560C8B2D8AB9}" dt="2023-07-18T19:45:18.027" v="345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Shreya Sonal" userId="0d3f8f8400124ae5" providerId="Windows Live" clId="Web-{4ECC550E-9FD2-4DE8-A586-F325A7E3867C}"/>
    <pc:docChg chg="addSld delSld modSld">
      <pc:chgData name="Shreya Sonal" userId="0d3f8f8400124ae5" providerId="Windows Live" clId="Web-{4ECC550E-9FD2-4DE8-A586-F325A7E3867C}" dt="2023-07-17T09:43:25.469" v="541"/>
      <pc:docMkLst>
        <pc:docMk/>
      </pc:docMkLst>
      <pc:sldChg chg="addSp delSp modSp">
        <pc:chgData name="Shreya Sonal" userId="0d3f8f8400124ae5" providerId="Windows Live" clId="Web-{4ECC550E-9FD2-4DE8-A586-F325A7E3867C}" dt="2023-07-17T09:10:13.206" v="353" actId="1076"/>
        <pc:sldMkLst>
          <pc:docMk/>
          <pc:sldMk cId="193619319" sldId="259"/>
        </pc:sldMkLst>
        <pc:spChg chg="add del">
          <ac:chgData name="Shreya Sonal" userId="0d3f8f8400124ae5" providerId="Windows Live" clId="Web-{4ECC550E-9FD2-4DE8-A586-F325A7E3867C}" dt="2023-07-17T08:17:32.809" v="85"/>
          <ac:spMkLst>
            <pc:docMk/>
            <pc:sldMk cId="193619319" sldId="259"/>
            <ac:spMk id="15" creationId="{3CD3DB17-C1DA-EB92-BFD3-0C7B995FA648}"/>
          </ac:spMkLst>
        </pc:spChg>
        <pc:spChg chg="add mod">
          <ac:chgData name="Shreya Sonal" userId="0d3f8f8400124ae5" providerId="Windows Live" clId="Web-{4ECC550E-9FD2-4DE8-A586-F325A7E3867C}" dt="2023-07-17T08:29:16.918" v="134"/>
          <ac:spMkLst>
            <pc:docMk/>
            <pc:sldMk cId="193619319" sldId="259"/>
            <ac:spMk id="17" creationId="{3DACFF66-0CB2-A400-6038-BA609D88FA10}"/>
          </ac:spMkLst>
        </pc:spChg>
        <pc:spChg chg="add">
          <ac:chgData name="Shreya Sonal" userId="0d3f8f8400124ae5" providerId="Windows Live" clId="Web-{4ECC550E-9FD2-4DE8-A586-F325A7E3867C}" dt="2023-07-17T09:03:40.151" v="322"/>
          <ac:spMkLst>
            <pc:docMk/>
            <pc:sldMk cId="193619319" sldId="259"/>
            <ac:spMk id="19" creationId="{078118ED-D2AB-DBE9-C54B-EDCA04CA616F}"/>
          </ac:spMkLst>
        </pc:spChg>
        <pc:spChg chg="add del mod">
          <ac:chgData name="Shreya Sonal" userId="0d3f8f8400124ae5" providerId="Windows Live" clId="Web-{4ECC550E-9FD2-4DE8-A586-F325A7E3867C}" dt="2023-07-17T09:04:37.668" v="326"/>
          <ac:spMkLst>
            <pc:docMk/>
            <pc:sldMk cId="193619319" sldId="259"/>
            <ac:spMk id="21" creationId="{9D65D13A-3E31-BA5E-5050-B8FA81EDD05A}"/>
          </ac:spMkLst>
        </pc:spChg>
        <pc:spChg chg="add">
          <ac:chgData name="Shreya Sonal" userId="0d3f8f8400124ae5" providerId="Windows Live" clId="Web-{4ECC550E-9FD2-4DE8-A586-F325A7E3867C}" dt="2023-07-17T09:05:06.590" v="327"/>
          <ac:spMkLst>
            <pc:docMk/>
            <pc:sldMk cId="193619319" sldId="259"/>
            <ac:spMk id="23" creationId="{2E1DBFCD-1F0A-509B-7D43-2A3F568FAE39}"/>
          </ac:spMkLst>
        </pc:spChg>
        <pc:spChg chg="add mod">
          <ac:chgData name="Shreya Sonal" userId="0d3f8f8400124ae5" providerId="Windows Live" clId="Web-{4ECC550E-9FD2-4DE8-A586-F325A7E3867C}" dt="2023-07-17T09:08:38.017" v="349" actId="1076"/>
          <ac:spMkLst>
            <pc:docMk/>
            <pc:sldMk cId="193619319" sldId="259"/>
            <ac:spMk id="25" creationId="{AA253259-C489-EE8D-57BB-00A12B75FA6A}"/>
          </ac:spMkLst>
        </pc:spChg>
        <pc:spChg chg="add del">
          <ac:chgData name="Shreya Sonal" userId="0d3f8f8400124ae5" providerId="Windows Live" clId="Web-{4ECC550E-9FD2-4DE8-A586-F325A7E3867C}" dt="2023-07-17T09:05:51.857" v="331"/>
          <ac:spMkLst>
            <pc:docMk/>
            <pc:sldMk cId="193619319" sldId="259"/>
            <ac:spMk id="27" creationId="{8C68077B-A76A-760B-2EDF-CFBF45C27F4D}"/>
          </ac:spMkLst>
        </pc:spChg>
        <pc:spChg chg="add">
          <ac:chgData name="Shreya Sonal" userId="0d3f8f8400124ae5" providerId="Windows Live" clId="Web-{4ECC550E-9FD2-4DE8-A586-F325A7E3867C}" dt="2023-07-17T09:06:28.421" v="333"/>
          <ac:spMkLst>
            <pc:docMk/>
            <pc:sldMk cId="193619319" sldId="259"/>
            <ac:spMk id="29" creationId="{D8CC1239-25C8-8549-6B53-E6E512C1D73C}"/>
          </ac:spMkLst>
        </pc:spChg>
        <pc:spChg chg="add">
          <ac:chgData name="Shreya Sonal" userId="0d3f8f8400124ae5" providerId="Windows Live" clId="Web-{4ECC550E-9FD2-4DE8-A586-F325A7E3867C}" dt="2023-07-17T09:06:40.108" v="334"/>
          <ac:spMkLst>
            <pc:docMk/>
            <pc:sldMk cId="193619319" sldId="259"/>
            <ac:spMk id="31" creationId="{4D0FA823-2D47-04CF-9F04-FA083E47AD1C}"/>
          </ac:spMkLst>
        </pc:spChg>
        <pc:spChg chg="add del">
          <ac:chgData name="Shreya Sonal" userId="0d3f8f8400124ae5" providerId="Windows Live" clId="Web-{4ECC550E-9FD2-4DE8-A586-F325A7E3867C}" dt="2023-07-17T09:06:57.733" v="336"/>
          <ac:spMkLst>
            <pc:docMk/>
            <pc:sldMk cId="193619319" sldId="259"/>
            <ac:spMk id="33" creationId="{50A87948-8616-8EF3-3B1C-9E46D8C4EEBF}"/>
          </ac:spMkLst>
        </pc:spChg>
        <pc:spChg chg="add del">
          <ac:chgData name="Shreya Sonal" userId="0d3f8f8400124ae5" providerId="Windows Live" clId="Web-{4ECC550E-9FD2-4DE8-A586-F325A7E3867C}" dt="2023-07-17T09:07:17.281" v="338"/>
          <ac:spMkLst>
            <pc:docMk/>
            <pc:sldMk cId="193619319" sldId="259"/>
            <ac:spMk id="35" creationId="{85DE77BF-E1D6-6CCD-77B1-696DF905E4D9}"/>
          </ac:spMkLst>
        </pc:spChg>
        <pc:spChg chg="add">
          <ac:chgData name="Shreya Sonal" userId="0d3f8f8400124ae5" providerId="Windows Live" clId="Web-{4ECC550E-9FD2-4DE8-A586-F325A7E3867C}" dt="2023-07-17T09:07:29.593" v="339"/>
          <ac:spMkLst>
            <pc:docMk/>
            <pc:sldMk cId="193619319" sldId="259"/>
            <ac:spMk id="37" creationId="{FDA14C81-3890-77AC-C65A-26A8961C93AF}"/>
          </ac:spMkLst>
        </pc:spChg>
        <pc:spChg chg="add">
          <ac:chgData name="Shreya Sonal" userId="0d3f8f8400124ae5" providerId="Windows Live" clId="Web-{4ECC550E-9FD2-4DE8-A586-F325A7E3867C}" dt="2023-07-17T09:07:41.281" v="340"/>
          <ac:spMkLst>
            <pc:docMk/>
            <pc:sldMk cId="193619319" sldId="259"/>
            <ac:spMk id="39" creationId="{6DDB9C09-89EA-0AED-AB24-84ADBF41BF41}"/>
          </ac:spMkLst>
        </pc:spChg>
        <pc:spChg chg="add del">
          <ac:chgData name="Shreya Sonal" userId="0d3f8f8400124ae5" providerId="Windows Live" clId="Web-{4ECC550E-9FD2-4DE8-A586-F325A7E3867C}" dt="2023-07-17T09:07:53.313" v="342"/>
          <ac:spMkLst>
            <pc:docMk/>
            <pc:sldMk cId="193619319" sldId="259"/>
            <ac:spMk id="41" creationId="{58DECE70-6092-EBAE-19F3-7B912D23CCCB}"/>
          </ac:spMkLst>
        </pc:spChg>
        <pc:spChg chg="add">
          <ac:chgData name="Shreya Sonal" userId="0d3f8f8400124ae5" providerId="Windows Live" clId="Web-{4ECC550E-9FD2-4DE8-A586-F325A7E3867C}" dt="2023-07-17T09:08:26.532" v="343"/>
          <ac:spMkLst>
            <pc:docMk/>
            <pc:sldMk cId="193619319" sldId="259"/>
            <ac:spMk id="43" creationId="{28E93720-A73B-214C-3020-9EA8A864AF9B}"/>
          </ac:spMkLst>
        </pc:spChg>
        <pc:spChg chg="add">
          <ac:chgData name="Shreya Sonal" userId="0d3f8f8400124ae5" providerId="Windows Live" clId="Web-{4ECC550E-9FD2-4DE8-A586-F325A7E3867C}" dt="2023-07-17T09:08:26.548" v="344"/>
          <ac:spMkLst>
            <pc:docMk/>
            <pc:sldMk cId="193619319" sldId="259"/>
            <ac:spMk id="45" creationId="{74FC5A78-D0F6-9F7C-D39C-8894CB774C6A}"/>
          </ac:spMkLst>
        </pc:spChg>
        <pc:spChg chg="add">
          <ac:chgData name="Shreya Sonal" userId="0d3f8f8400124ae5" providerId="Windows Live" clId="Web-{4ECC550E-9FD2-4DE8-A586-F325A7E3867C}" dt="2023-07-17T09:08:26.563" v="345"/>
          <ac:spMkLst>
            <pc:docMk/>
            <pc:sldMk cId="193619319" sldId="259"/>
            <ac:spMk id="47" creationId="{DBCE5968-9BCE-EB36-2E98-33C23879E95D}"/>
          </ac:spMkLst>
        </pc:spChg>
        <pc:spChg chg="add">
          <ac:chgData name="Shreya Sonal" userId="0d3f8f8400124ae5" providerId="Windows Live" clId="Web-{4ECC550E-9FD2-4DE8-A586-F325A7E3867C}" dt="2023-07-17T09:08:26.563" v="346"/>
          <ac:spMkLst>
            <pc:docMk/>
            <pc:sldMk cId="193619319" sldId="259"/>
            <ac:spMk id="49" creationId="{385324B2-AE84-CE2A-1568-779373317F52}"/>
          </ac:spMkLst>
        </pc:spChg>
        <pc:spChg chg="add">
          <ac:chgData name="Shreya Sonal" userId="0d3f8f8400124ae5" providerId="Windows Live" clId="Web-{4ECC550E-9FD2-4DE8-A586-F325A7E3867C}" dt="2023-07-17T09:08:26.595" v="347"/>
          <ac:spMkLst>
            <pc:docMk/>
            <pc:sldMk cId="193619319" sldId="259"/>
            <ac:spMk id="51" creationId="{D0A7A911-C453-D683-90AE-5C5D2CCB7F5B}"/>
          </ac:spMkLst>
        </pc:spChg>
        <pc:spChg chg="add">
          <ac:chgData name="Shreya Sonal" userId="0d3f8f8400124ae5" providerId="Windows Live" clId="Web-{4ECC550E-9FD2-4DE8-A586-F325A7E3867C}" dt="2023-07-17T09:08:26.595" v="348"/>
          <ac:spMkLst>
            <pc:docMk/>
            <pc:sldMk cId="193619319" sldId="259"/>
            <ac:spMk id="53" creationId="{7D2C7671-16FF-9748-8834-5C9E23BF06FB}"/>
          </ac:spMkLst>
        </pc:spChg>
        <pc:spChg chg="add mod">
          <ac:chgData name="Shreya Sonal" userId="0d3f8f8400124ae5" providerId="Windows Live" clId="Web-{4ECC550E-9FD2-4DE8-A586-F325A7E3867C}" dt="2023-07-17T09:09:05.908" v="351" actId="1076"/>
          <ac:spMkLst>
            <pc:docMk/>
            <pc:sldMk cId="193619319" sldId="259"/>
            <ac:spMk id="55" creationId="{05E012B6-5F13-6726-8043-617195CFAF61}"/>
          </ac:spMkLst>
        </pc:spChg>
        <pc:spChg chg="add mod">
          <ac:chgData name="Shreya Sonal" userId="0d3f8f8400124ae5" providerId="Windows Live" clId="Web-{4ECC550E-9FD2-4DE8-A586-F325A7E3867C}" dt="2023-07-17T09:10:13.206" v="353" actId="1076"/>
          <ac:spMkLst>
            <pc:docMk/>
            <pc:sldMk cId="193619319" sldId="259"/>
            <ac:spMk id="57" creationId="{017B5809-66D5-B093-EC28-70295635F532}"/>
          </ac:spMkLst>
        </pc:spChg>
        <pc:grpChg chg="add mod">
          <ac:chgData name="Shreya Sonal" userId="0d3f8f8400124ae5" providerId="Windows Live" clId="Web-{4ECC550E-9FD2-4DE8-A586-F325A7E3867C}" dt="2023-07-17T08:18:41.607" v="90" actId="1076"/>
          <ac:grpSpMkLst>
            <pc:docMk/>
            <pc:sldMk cId="193619319" sldId="259"/>
            <ac:grpSpMk id="16" creationId="{53FA48F1-E740-EA85-0588-5201F0680EAA}"/>
          </ac:grpSpMkLst>
        </pc:grpChg>
        <pc:picChg chg="mod ord">
          <ac:chgData name="Shreya Sonal" userId="0d3f8f8400124ae5" providerId="Windows Live" clId="Web-{4ECC550E-9FD2-4DE8-A586-F325A7E3867C}" dt="2023-07-17T08:17:58.310" v="88"/>
          <ac:picMkLst>
            <pc:docMk/>
            <pc:sldMk cId="193619319" sldId="259"/>
            <ac:picMk id="2" creationId="{5761E779-BF8F-F5C4-6840-660604A3C638}"/>
          </ac:picMkLst>
        </pc:picChg>
        <pc:picChg chg="add mod ord">
          <ac:chgData name="Shreya Sonal" userId="0d3f8f8400124ae5" providerId="Windows Live" clId="Web-{4ECC550E-9FD2-4DE8-A586-F325A7E3867C}" dt="2023-07-17T08:14:38.149" v="72" actId="1076"/>
          <ac:picMkLst>
            <pc:docMk/>
            <pc:sldMk cId="193619319" sldId="259"/>
            <ac:picMk id="4" creationId="{49E69170-E262-33F3-EA00-6AD250878676}"/>
          </ac:picMkLst>
        </pc:picChg>
        <pc:picChg chg="del">
          <ac:chgData name="Shreya Sonal" userId="0d3f8f8400124ae5" providerId="Windows Live" clId="Web-{4ECC550E-9FD2-4DE8-A586-F325A7E3867C}" dt="2023-07-17T07:48:47.396" v="3"/>
          <ac:picMkLst>
            <pc:docMk/>
            <pc:sldMk cId="193619319" sldId="259"/>
            <ac:picMk id="5" creationId="{7ADEF476-3B86-FF08-7D10-3E56EDFD83EF}"/>
          </ac:picMkLst>
        </pc:picChg>
        <pc:picChg chg="del">
          <ac:chgData name="Shreya Sonal" userId="0d3f8f8400124ae5" providerId="Windows Live" clId="Web-{4ECC550E-9FD2-4DE8-A586-F325A7E3867C}" dt="2023-07-17T07:48:43.365" v="2"/>
          <ac:picMkLst>
            <pc:docMk/>
            <pc:sldMk cId="193619319" sldId="259"/>
            <ac:picMk id="6" creationId="{D65ED94B-C8FB-1765-6EDD-B97FEEACCD08}"/>
          </ac:picMkLst>
        </pc:picChg>
        <pc:picChg chg="add del mod">
          <ac:chgData name="Shreya Sonal" userId="0d3f8f8400124ae5" providerId="Windows Live" clId="Web-{4ECC550E-9FD2-4DE8-A586-F325A7E3867C}" dt="2023-07-17T08:11:50.051" v="52"/>
          <ac:picMkLst>
            <pc:docMk/>
            <pc:sldMk cId="193619319" sldId="259"/>
            <ac:picMk id="8" creationId="{9D956B22-6567-2992-CD21-42D5CC8BC087}"/>
          </ac:picMkLst>
        </pc:picChg>
        <pc:picChg chg="add mod">
          <ac:chgData name="Shreya Sonal" userId="0d3f8f8400124ae5" providerId="Windows Live" clId="Web-{4ECC550E-9FD2-4DE8-A586-F325A7E3867C}" dt="2023-07-17T08:14:28.992" v="71" actId="1076"/>
          <ac:picMkLst>
            <pc:docMk/>
            <pc:sldMk cId="193619319" sldId="259"/>
            <ac:picMk id="10" creationId="{D70991B1-7D21-D455-90C7-4B57EA7E2D57}"/>
          </ac:picMkLst>
        </pc:picChg>
        <pc:picChg chg="add mod ord">
          <ac:chgData name="Shreya Sonal" userId="0d3f8f8400124ae5" providerId="Windows Live" clId="Web-{4ECC550E-9FD2-4DE8-A586-F325A7E3867C}" dt="2023-07-17T08:14:14.586" v="69" actId="1076"/>
          <ac:picMkLst>
            <pc:docMk/>
            <pc:sldMk cId="193619319" sldId="259"/>
            <ac:picMk id="12" creationId="{0A5A4DED-361B-3EDD-BA6F-FF6E8B28A064}"/>
          </ac:picMkLst>
        </pc:picChg>
        <pc:cxnChg chg="add mod ord">
          <ac:chgData name="Shreya Sonal" userId="0d3f8f8400124ae5" providerId="Windows Live" clId="Web-{4ECC550E-9FD2-4DE8-A586-F325A7E3867C}" dt="2023-07-17T08:29:41.544" v="135"/>
          <ac:cxnSpMkLst>
            <pc:docMk/>
            <pc:sldMk cId="193619319" sldId="259"/>
            <ac:cxnSpMk id="13" creationId="{AB53E1D8-113D-66AE-8D98-CD65515CFA42}"/>
          </ac:cxnSpMkLst>
        </pc:cxnChg>
        <pc:cxnChg chg="add mod ord">
          <ac:chgData name="Shreya Sonal" userId="0d3f8f8400124ae5" providerId="Windows Live" clId="Web-{4ECC550E-9FD2-4DE8-A586-F325A7E3867C}" dt="2023-07-17T08:29:52.231" v="136"/>
          <ac:cxnSpMkLst>
            <pc:docMk/>
            <pc:sldMk cId="193619319" sldId="259"/>
            <ac:cxnSpMk id="14" creationId="{8792D43D-72AD-CA35-4B91-6C6D7E2EFDDF}"/>
          </ac:cxnSpMkLst>
        </pc:cxnChg>
      </pc:sldChg>
      <pc:sldChg chg="add replId">
        <pc:chgData name="Shreya Sonal" userId="0d3f8f8400124ae5" providerId="Windows Live" clId="Web-{4ECC550E-9FD2-4DE8-A586-F325A7E3867C}" dt="2023-07-17T07:48:35.114" v="0"/>
        <pc:sldMkLst>
          <pc:docMk/>
          <pc:sldMk cId="3983131479" sldId="277"/>
        </pc:sldMkLst>
      </pc:sldChg>
      <pc:sldChg chg="add replId">
        <pc:chgData name="Shreya Sonal" userId="0d3f8f8400124ae5" providerId="Windows Live" clId="Web-{4ECC550E-9FD2-4DE8-A586-F325A7E3867C}" dt="2023-07-17T07:48:40.287" v="1"/>
        <pc:sldMkLst>
          <pc:docMk/>
          <pc:sldMk cId="3124016778" sldId="278"/>
        </pc:sldMkLst>
      </pc:sldChg>
      <pc:sldChg chg="add replId">
        <pc:chgData name="Shreya Sonal" userId="0d3f8f8400124ae5" providerId="Windows Live" clId="Web-{4ECC550E-9FD2-4DE8-A586-F325A7E3867C}" dt="2023-07-17T07:48:51.802" v="4"/>
        <pc:sldMkLst>
          <pc:docMk/>
          <pc:sldMk cId="1595177942" sldId="279"/>
        </pc:sldMkLst>
      </pc:sldChg>
      <pc:sldChg chg="modSp add replId">
        <pc:chgData name="Shreya Sonal" userId="0d3f8f8400124ae5" providerId="Windows Live" clId="Web-{4ECC550E-9FD2-4DE8-A586-F325A7E3867C}" dt="2023-07-17T08:19:18.014" v="93" actId="14100"/>
        <pc:sldMkLst>
          <pc:docMk/>
          <pc:sldMk cId="3722911707" sldId="280"/>
        </pc:sldMkLst>
        <pc:picChg chg="mod">
          <ac:chgData name="Shreya Sonal" userId="0d3f8f8400124ae5" providerId="Windows Live" clId="Web-{4ECC550E-9FD2-4DE8-A586-F325A7E3867C}" dt="2023-07-17T08:19:18.014" v="93" actId="14100"/>
          <ac:picMkLst>
            <pc:docMk/>
            <pc:sldMk cId="3722911707" sldId="280"/>
            <ac:picMk id="2" creationId="{5761E779-BF8F-F5C4-6840-660604A3C638}"/>
          </ac:picMkLst>
        </pc:picChg>
      </pc:sldChg>
      <pc:sldChg chg="addSp modSp add mod replId setBg">
        <pc:chgData name="Shreya Sonal" userId="0d3f8f8400124ae5" providerId="Windows Live" clId="Web-{4ECC550E-9FD2-4DE8-A586-F325A7E3867C}" dt="2023-07-17T08:10:12.379" v="36" actId="1076"/>
        <pc:sldMkLst>
          <pc:docMk/>
          <pc:sldMk cId="106365249" sldId="281"/>
        </pc:sldMkLst>
        <pc:spChg chg="add">
          <ac:chgData name="Shreya Sonal" userId="0d3f8f8400124ae5" providerId="Windows Live" clId="Web-{4ECC550E-9FD2-4DE8-A586-F325A7E3867C}" dt="2023-07-17T08:08:27.437" v="24"/>
          <ac:spMkLst>
            <pc:docMk/>
            <pc:sldMk cId="106365249" sldId="281"/>
            <ac:spMk id="9" creationId="{A169D286-F4D7-4C8B-A6BD-D05384C7F1D8}"/>
          </ac:spMkLst>
        </pc:spChg>
        <pc:spChg chg="add">
          <ac:chgData name="Shreya Sonal" userId="0d3f8f8400124ae5" providerId="Windows Live" clId="Web-{4ECC550E-9FD2-4DE8-A586-F325A7E3867C}" dt="2023-07-17T08:08:27.437" v="24"/>
          <ac:spMkLst>
            <pc:docMk/>
            <pc:sldMk cId="106365249" sldId="281"/>
            <ac:spMk id="11" creationId="{39E8235E-135E-4261-8F54-2B316E493C42}"/>
          </ac:spMkLst>
        </pc:spChg>
        <pc:spChg chg="add">
          <ac:chgData name="Shreya Sonal" userId="0d3f8f8400124ae5" providerId="Windows Live" clId="Web-{4ECC550E-9FD2-4DE8-A586-F325A7E3867C}" dt="2023-07-17T08:08:27.437" v="24"/>
          <ac:spMkLst>
            <pc:docMk/>
            <pc:sldMk cId="106365249" sldId="281"/>
            <ac:spMk id="13" creationId="{D4ED8EC3-4D57-4620-93CE-4E6661F09A3E}"/>
          </ac:spMkLst>
        </pc:spChg>
        <pc:spChg chg="add">
          <ac:chgData name="Shreya Sonal" userId="0d3f8f8400124ae5" providerId="Windows Live" clId="Web-{4ECC550E-9FD2-4DE8-A586-F325A7E3867C}" dt="2023-07-17T08:08:27.437" v="24"/>
          <ac:spMkLst>
            <pc:docMk/>
            <pc:sldMk cId="106365249" sldId="281"/>
            <ac:spMk id="15" creationId="{83BCB34A-2F40-4F41-8488-A134C1C155B7}"/>
          </ac:spMkLst>
        </pc:spChg>
        <pc:spChg chg="add">
          <ac:chgData name="Shreya Sonal" userId="0d3f8f8400124ae5" providerId="Windows Live" clId="Web-{4ECC550E-9FD2-4DE8-A586-F325A7E3867C}" dt="2023-07-17T08:08:27.437" v="24"/>
          <ac:spMkLst>
            <pc:docMk/>
            <pc:sldMk cId="106365249" sldId="281"/>
            <ac:spMk id="17" creationId="{F78382DC-4207-465E-B379-1E16448AA222}"/>
          </ac:spMkLst>
        </pc:spChg>
        <pc:picChg chg="mod">
          <ac:chgData name="Shreya Sonal" userId="0d3f8f8400124ae5" providerId="Windows Live" clId="Web-{4ECC550E-9FD2-4DE8-A586-F325A7E3867C}" dt="2023-07-17T08:10:12.379" v="36" actId="1076"/>
          <ac:picMkLst>
            <pc:docMk/>
            <pc:sldMk cId="106365249" sldId="281"/>
            <ac:picMk id="2" creationId="{5761E779-BF8F-F5C4-6840-660604A3C638}"/>
          </ac:picMkLst>
        </pc:picChg>
        <pc:picChg chg="add mod">
          <ac:chgData name="Shreya Sonal" userId="0d3f8f8400124ae5" providerId="Windows Live" clId="Web-{4ECC550E-9FD2-4DE8-A586-F325A7E3867C}" dt="2023-07-17T08:09:49.361" v="31" actId="1076"/>
          <ac:picMkLst>
            <pc:docMk/>
            <pc:sldMk cId="106365249" sldId="281"/>
            <ac:picMk id="4" creationId="{F6E815D2-5026-467D-2E7D-FF6B4858763E}"/>
          </ac:picMkLst>
        </pc:picChg>
      </pc:sldChg>
      <pc:sldChg chg="addSp delSp modSp add del mod replId setBg">
        <pc:chgData name="Shreya Sonal" userId="0d3f8f8400124ae5" providerId="Windows Live" clId="Web-{4ECC550E-9FD2-4DE8-A586-F325A7E3867C}" dt="2023-07-17T09:40:36.981" v="526"/>
        <pc:sldMkLst>
          <pc:docMk/>
          <pc:sldMk cId="553014874" sldId="282"/>
        </pc:sldMkLst>
        <pc:spChg chg="add del mod">
          <ac:chgData name="Shreya Sonal" userId="0d3f8f8400124ae5" providerId="Windows Live" clId="Web-{4ECC550E-9FD2-4DE8-A586-F325A7E3867C}" dt="2023-07-17T08:42:52.389" v="237"/>
          <ac:spMkLst>
            <pc:docMk/>
            <pc:sldMk cId="553014874" sldId="282"/>
            <ac:spMk id="8" creationId="{4D82C662-B30E-EE0C-C490-6B9A920A2107}"/>
          </ac:spMkLst>
        </pc:spChg>
        <pc:spChg chg="add del mod">
          <ac:chgData name="Shreya Sonal" userId="0d3f8f8400124ae5" providerId="Windows Live" clId="Web-{4ECC550E-9FD2-4DE8-A586-F325A7E3867C}" dt="2023-07-17T08:55:38.219" v="265"/>
          <ac:spMkLst>
            <pc:docMk/>
            <pc:sldMk cId="553014874" sldId="282"/>
            <ac:spMk id="9" creationId="{AB76EEB4-063C-D5EA-8D7F-FC3B66061A0C}"/>
          </ac:spMkLst>
        </pc:spChg>
        <pc:spChg chg="add del mod">
          <ac:chgData name="Shreya Sonal" userId="0d3f8f8400124ae5" providerId="Windows Live" clId="Web-{4ECC550E-9FD2-4DE8-A586-F325A7E3867C}" dt="2023-07-17T08:56:08.078" v="267"/>
          <ac:spMkLst>
            <pc:docMk/>
            <pc:sldMk cId="553014874" sldId="282"/>
            <ac:spMk id="10" creationId="{A30E660C-2FED-93BC-E442-4DB57D6E86D4}"/>
          </ac:spMkLst>
        </pc:spChg>
        <pc:spChg chg="add mod topLvl">
          <ac:chgData name="Shreya Sonal" userId="0d3f8f8400124ae5" providerId="Windows Live" clId="Web-{4ECC550E-9FD2-4DE8-A586-F325A7E3867C}" dt="2023-07-17T08:56:33.579" v="269"/>
          <ac:spMkLst>
            <pc:docMk/>
            <pc:sldMk cId="553014874" sldId="282"/>
            <ac:spMk id="11" creationId="{5ADF76C7-F0D3-EA44-D91C-CFBDC69942BC}"/>
          </ac:spMkLst>
        </pc:spChg>
        <pc:spChg chg="add del">
          <ac:chgData name="Shreya Sonal" userId="0d3f8f8400124ae5" providerId="Windows Live" clId="Web-{4ECC550E-9FD2-4DE8-A586-F325A7E3867C}" dt="2023-07-17T09:11:05.801" v="377"/>
          <ac:spMkLst>
            <pc:docMk/>
            <pc:sldMk cId="553014874" sldId="282"/>
            <ac:spMk id="14" creationId="{A8064DB3-7BCD-8BC7-03FE-2DAEF2495B77}"/>
          </ac:spMkLst>
        </pc:spChg>
        <pc:spChg chg="add del">
          <ac:chgData name="Shreya Sonal" userId="0d3f8f8400124ae5" providerId="Windows Live" clId="Web-{4ECC550E-9FD2-4DE8-A586-F325A7E3867C}" dt="2023-07-17T09:11:05.801" v="376"/>
          <ac:spMkLst>
            <pc:docMk/>
            <pc:sldMk cId="553014874" sldId="282"/>
            <ac:spMk id="16" creationId="{8FF8F3DC-997D-8F9F-050E-EF06E9AD026D}"/>
          </ac:spMkLst>
        </pc:spChg>
        <pc:spChg chg="add del">
          <ac:chgData name="Shreya Sonal" userId="0d3f8f8400124ae5" providerId="Windows Live" clId="Web-{4ECC550E-9FD2-4DE8-A586-F325A7E3867C}" dt="2023-07-17T09:11:05.801" v="375"/>
          <ac:spMkLst>
            <pc:docMk/>
            <pc:sldMk cId="553014874" sldId="282"/>
            <ac:spMk id="18" creationId="{E57E734A-4A95-84F8-3F71-A724E4BAEDF6}"/>
          </ac:spMkLst>
        </pc:spChg>
        <pc:spChg chg="add del">
          <ac:chgData name="Shreya Sonal" userId="0d3f8f8400124ae5" providerId="Windows Live" clId="Web-{4ECC550E-9FD2-4DE8-A586-F325A7E3867C}" dt="2023-07-17T09:11:05.801" v="374"/>
          <ac:spMkLst>
            <pc:docMk/>
            <pc:sldMk cId="553014874" sldId="282"/>
            <ac:spMk id="20" creationId="{493B7198-6933-31A3-CED2-6A6AC519C880}"/>
          </ac:spMkLst>
        </pc:spChg>
        <pc:spChg chg="add del">
          <ac:chgData name="Shreya Sonal" userId="0d3f8f8400124ae5" providerId="Windows Live" clId="Web-{4ECC550E-9FD2-4DE8-A586-F325A7E3867C}" dt="2023-07-17T09:11:05.801" v="373"/>
          <ac:spMkLst>
            <pc:docMk/>
            <pc:sldMk cId="553014874" sldId="282"/>
            <ac:spMk id="22" creationId="{19841C5F-27A4-28A4-3F1C-27C9D9DD09DB}"/>
          </ac:spMkLst>
        </pc:spChg>
        <pc:spChg chg="add del">
          <ac:chgData name="Shreya Sonal" userId="0d3f8f8400124ae5" providerId="Windows Live" clId="Web-{4ECC550E-9FD2-4DE8-A586-F325A7E3867C}" dt="2023-07-17T09:11:05.801" v="372"/>
          <ac:spMkLst>
            <pc:docMk/>
            <pc:sldMk cId="553014874" sldId="282"/>
            <ac:spMk id="24" creationId="{1C0D37C8-1104-F43F-D8D8-1074437713DD}"/>
          </ac:spMkLst>
        </pc:spChg>
        <pc:spChg chg="add del">
          <ac:chgData name="Shreya Sonal" userId="0d3f8f8400124ae5" providerId="Windows Live" clId="Web-{4ECC550E-9FD2-4DE8-A586-F325A7E3867C}" dt="2023-07-17T09:11:05.801" v="371"/>
          <ac:spMkLst>
            <pc:docMk/>
            <pc:sldMk cId="553014874" sldId="282"/>
            <ac:spMk id="26" creationId="{818A4767-FAA6-3EA8-7976-7932D3F0AD85}"/>
          </ac:spMkLst>
        </pc:spChg>
        <pc:spChg chg="add del">
          <ac:chgData name="Shreya Sonal" userId="0d3f8f8400124ae5" providerId="Windows Live" clId="Web-{4ECC550E-9FD2-4DE8-A586-F325A7E3867C}" dt="2023-07-17T09:11:05.801" v="370"/>
          <ac:spMkLst>
            <pc:docMk/>
            <pc:sldMk cId="553014874" sldId="282"/>
            <ac:spMk id="28" creationId="{E4C179AF-FBA0-7F32-A1FE-C4DB490793A1}"/>
          </ac:spMkLst>
        </pc:spChg>
        <pc:spChg chg="add del">
          <ac:chgData name="Shreya Sonal" userId="0d3f8f8400124ae5" providerId="Windows Live" clId="Web-{4ECC550E-9FD2-4DE8-A586-F325A7E3867C}" dt="2023-07-17T09:11:05.801" v="369"/>
          <ac:spMkLst>
            <pc:docMk/>
            <pc:sldMk cId="553014874" sldId="282"/>
            <ac:spMk id="30" creationId="{4B3B2044-1454-CB3E-0166-16F83C6AFAA2}"/>
          </ac:spMkLst>
        </pc:spChg>
        <pc:spChg chg="add del">
          <ac:chgData name="Shreya Sonal" userId="0d3f8f8400124ae5" providerId="Windows Live" clId="Web-{4ECC550E-9FD2-4DE8-A586-F325A7E3867C}" dt="2023-07-17T09:11:05.801" v="368"/>
          <ac:spMkLst>
            <pc:docMk/>
            <pc:sldMk cId="553014874" sldId="282"/>
            <ac:spMk id="32" creationId="{6ACBF18C-906F-1E3A-8699-29C09AB7B0B5}"/>
          </ac:spMkLst>
        </pc:spChg>
        <pc:spChg chg="add del">
          <ac:chgData name="Shreya Sonal" userId="0d3f8f8400124ae5" providerId="Windows Live" clId="Web-{4ECC550E-9FD2-4DE8-A586-F325A7E3867C}" dt="2023-07-17T09:11:05.801" v="367"/>
          <ac:spMkLst>
            <pc:docMk/>
            <pc:sldMk cId="553014874" sldId="282"/>
            <ac:spMk id="34" creationId="{C8081498-35F6-F13A-C54F-4A502A6C1E2E}"/>
          </ac:spMkLst>
        </pc:spChg>
        <pc:spChg chg="add del">
          <ac:chgData name="Shreya Sonal" userId="0d3f8f8400124ae5" providerId="Windows Live" clId="Web-{4ECC550E-9FD2-4DE8-A586-F325A7E3867C}" dt="2023-07-17T09:11:05.801" v="366"/>
          <ac:spMkLst>
            <pc:docMk/>
            <pc:sldMk cId="553014874" sldId="282"/>
            <ac:spMk id="36" creationId="{EF1455F5-36DF-E826-B3F4-3A882396D97E}"/>
          </ac:spMkLst>
        </pc:spChg>
        <pc:spChg chg="add">
          <ac:chgData name="Shreya Sonal" userId="0d3f8f8400124ae5" providerId="Windows Live" clId="Web-{4ECC550E-9FD2-4DE8-A586-F325A7E3867C}" dt="2023-07-17T09:11:09.100" v="378"/>
          <ac:spMkLst>
            <pc:docMk/>
            <pc:sldMk cId="553014874" sldId="282"/>
            <ac:spMk id="38" creationId="{67C339E3-414C-5969-073E-04049D9330D0}"/>
          </ac:spMkLst>
        </pc:spChg>
        <pc:spChg chg="add mod">
          <ac:chgData name="Shreya Sonal" userId="0d3f8f8400124ae5" providerId="Windows Live" clId="Web-{4ECC550E-9FD2-4DE8-A586-F325A7E3867C}" dt="2023-07-17T09:13:17.757" v="407" actId="688"/>
          <ac:spMkLst>
            <pc:docMk/>
            <pc:sldMk cId="553014874" sldId="282"/>
            <ac:spMk id="40" creationId="{7946B6F0-F4C3-AFEB-2709-B5419F1AAC8B}"/>
          </ac:spMkLst>
        </pc:spChg>
        <pc:spChg chg="add mod">
          <ac:chgData name="Shreya Sonal" userId="0d3f8f8400124ae5" providerId="Windows Live" clId="Web-{4ECC550E-9FD2-4DE8-A586-F325A7E3867C}" dt="2023-07-17T09:13:13.617" v="406" actId="688"/>
          <ac:spMkLst>
            <pc:docMk/>
            <pc:sldMk cId="553014874" sldId="282"/>
            <ac:spMk id="42" creationId="{6B97D998-8247-3FF3-0A6B-2ED821B6E06A}"/>
          </ac:spMkLst>
        </pc:spChg>
        <pc:spChg chg="add mod">
          <ac:chgData name="Shreya Sonal" userId="0d3f8f8400124ae5" providerId="Windows Live" clId="Web-{4ECC550E-9FD2-4DE8-A586-F325A7E3867C}" dt="2023-07-17T09:13:09.429" v="405" actId="688"/>
          <ac:spMkLst>
            <pc:docMk/>
            <pc:sldMk cId="553014874" sldId="282"/>
            <ac:spMk id="44" creationId="{3E9B8D3C-FBCC-F7D0-80C7-AA02EC4646F6}"/>
          </ac:spMkLst>
        </pc:spChg>
        <pc:spChg chg="add mod">
          <ac:chgData name="Shreya Sonal" userId="0d3f8f8400124ae5" providerId="Windows Live" clId="Web-{4ECC550E-9FD2-4DE8-A586-F325A7E3867C}" dt="2023-07-17T09:13:05.741" v="404" actId="688"/>
          <ac:spMkLst>
            <pc:docMk/>
            <pc:sldMk cId="553014874" sldId="282"/>
            <ac:spMk id="46" creationId="{16E76B43-4C13-54F5-7AC6-A93195A6D925}"/>
          </ac:spMkLst>
        </pc:spChg>
        <pc:spChg chg="add">
          <ac:chgData name="Shreya Sonal" userId="0d3f8f8400124ae5" providerId="Windows Live" clId="Web-{4ECC550E-9FD2-4DE8-A586-F325A7E3867C}" dt="2023-07-17T09:11:09.145" v="383"/>
          <ac:spMkLst>
            <pc:docMk/>
            <pc:sldMk cId="553014874" sldId="282"/>
            <ac:spMk id="48" creationId="{02A787FF-4FBA-747C-D5F0-2B3EED9BB45F}"/>
          </ac:spMkLst>
        </pc:spChg>
        <pc:spChg chg="add">
          <ac:chgData name="Shreya Sonal" userId="0d3f8f8400124ae5" providerId="Windows Live" clId="Web-{4ECC550E-9FD2-4DE8-A586-F325A7E3867C}" dt="2023-07-17T09:11:09.161" v="384"/>
          <ac:spMkLst>
            <pc:docMk/>
            <pc:sldMk cId="553014874" sldId="282"/>
            <ac:spMk id="50" creationId="{E9CFEFE8-02AA-3ED9-78D7-C581F5032189}"/>
          </ac:spMkLst>
        </pc:spChg>
        <pc:spChg chg="add del">
          <ac:chgData name="Shreya Sonal" userId="0d3f8f8400124ae5" providerId="Windows Live" clId="Web-{4ECC550E-9FD2-4DE8-A586-F325A7E3867C}" dt="2023-07-17T09:11:12.129" v="390"/>
          <ac:spMkLst>
            <pc:docMk/>
            <pc:sldMk cId="553014874" sldId="282"/>
            <ac:spMk id="52" creationId="{DB3556B9-0E91-0FF3-C229-666739471757}"/>
          </ac:spMkLst>
        </pc:spChg>
        <pc:spChg chg="add mod">
          <ac:chgData name="Shreya Sonal" userId="0d3f8f8400124ae5" providerId="Windows Live" clId="Web-{4ECC550E-9FD2-4DE8-A586-F325A7E3867C}" dt="2023-07-17T09:13:33.304" v="409" actId="688"/>
          <ac:spMkLst>
            <pc:docMk/>
            <pc:sldMk cId="553014874" sldId="282"/>
            <ac:spMk id="54" creationId="{CB8A61C7-1370-3411-BB89-9683A30DD892}"/>
          </ac:spMkLst>
        </pc:spChg>
        <pc:spChg chg="add mod">
          <ac:chgData name="Shreya Sonal" userId="0d3f8f8400124ae5" providerId="Windows Live" clId="Web-{4ECC550E-9FD2-4DE8-A586-F325A7E3867C}" dt="2023-07-17T09:13:36.976" v="410" actId="688"/>
          <ac:spMkLst>
            <pc:docMk/>
            <pc:sldMk cId="553014874" sldId="282"/>
            <ac:spMk id="56" creationId="{5FF28487-B189-4F02-25FB-B5F7659F7F5C}"/>
          </ac:spMkLst>
        </pc:spChg>
        <pc:spChg chg="add">
          <ac:chgData name="Shreya Sonal" userId="0d3f8f8400124ae5" providerId="Windows Live" clId="Web-{4ECC550E-9FD2-4DE8-A586-F325A7E3867C}" dt="2023-07-17T09:11:09.192" v="388"/>
          <ac:spMkLst>
            <pc:docMk/>
            <pc:sldMk cId="553014874" sldId="282"/>
            <ac:spMk id="58" creationId="{C177D58F-356C-B050-00B3-C8CDF7B217E7}"/>
          </ac:spMkLst>
        </pc:spChg>
        <pc:spChg chg="add">
          <ac:chgData name="Shreya Sonal" userId="0d3f8f8400124ae5" providerId="Windows Live" clId="Web-{4ECC550E-9FD2-4DE8-A586-F325A7E3867C}" dt="2023-07-17T09:11:09.208" v="389"/>
          <ac:spMkLst>
            <pc:docMk/>
            <pc:sldMk cId="553014874" sldId="282"/>
            <ac:spMk id="60" creationId="{1C03BABF-4473-73CF-E728-1805BB44B88A}"/>
          </ac:spMkLst>
        </pc:spChg>
        <pc:spChg chg="add mod">
          <ac:chgData name="Shreya Sonal" userId="0d3f8f8400124ae5" providerId="Windows Live" clId="Web-{4ECC550E-9FD2-4DE8-A586-F325A7E3867C}" dt="2023-07-17T09:13:01.007" v="403" actId="688"/>
          <ac:spMkLst>
            <pc:docMk/>
            <pc:sldMk cId="553014874" sldId="282"/>
            <ac:spMk id="62" creationId="{89CA2796-A104-DF7E-6677-152098C2B80B}"/>
          </ac:spMkLst>
        </pc:spChg>
        <pc:spChg chg="add mod">
          <ac:chgData name="Shreya Sonal" userId="0d3f8f8400124ae5" providerId="Windows Live" clId="Web-{4ECC550E-9FD2-4DE8-A586-F325A7E3867C}" dt="2023-07-17T09:12:54.710" v="402" actId="688"/>
          <ac:spMkLst>
            <pc:docMk/>
            <pc:sldMk cId="553014874" sldId="282"/>
            <ac:spMk id="64" creationId="{DA61852D-7CDD-3F84-BC17-A30BB42B8EF8}"/>
          </ac:spMkLst>
        </pc:spChg>
        <pc:spChg chg="add mod">
          <ac:chgData name="Shreya Sonal" userId="0d3f8f8400124ae5" providerId="Windows Live" clId="Web-{4ECC550E-9FD2-4DE8-A586-F325A7E3867C}" dt="2023-07-17T09:12:46.413" v="401" actId="688"/>
          <ac:spMkLst>
            <pc:docMk/>
            <pc:sldMk cId="553014874" sldId="282"/>
            <ac:spMk id="66" creationId="{CDA6FD2B-C491-6E92-9A5E-B125F74C3831}"/>
          </ac:spMkLst>
        </pc:spChg>
        <pc:spChg chg="add mod">
          <ac:chgData name="Shreya Sonal" userId="0d3f8f8400124ae5" providerId="Windows Live" clId="Web-{4ECC550E-9FD2-4DE8-A586-F325A7E3867C}" dt="2023-07-17T09:12:41.366" v="400" actId="688"/>
          <ac:spMkLst>
            <pc:docMk/>
            <pc:sldMk cId="553014874" sldId="282"/>
            <ac:spMk id="68" creationId="{CF035A7B-975C-3CA2-0FBD-8888B8043EE8}"/>
          </ac:spMkLst>
        </pc:spChg>
        <pc:grpChg chg="add del">
          <ac:chgData name="Shreya Sonal" userId="0d3f8f8400124ae5" providerId="Windows Live" clId="Web-{4ECC550E-9FD2-4DE8-A586-F325A7E3867C}" dt="2023-07-17T08:55:07.796" v="261"/>
          <ac:grpSpMkLst>
            <pc:docMk/>
            <pc:sldMk cId="553014874" sldId="282"/>
            <ac:grpSpMk id="12" creationId="{9A244C31-933B-9EE3-2905-E85A3C468171}"/>
          </ac:grpSpMkLst>
        </pc:grpChg>
        <pc:picChg chg="mod ord topLvl">
          <ac:chgData name="Shreya Sonal" userId="0d3f8f8400124ae5" providerId="Windows Live" clId="Web-{4ECC550E-9FD2-4DE8-A586-F325A7E3867C}" dt="2023-07-17T08:55:28.468" v="264"/>
          <ac:picMkLst>
            <pc:docMk/>
            <pc:sldMk cId="553014874" sldId="282"/>
            <ac:picMk id="2" creationId="{5761E779-BF8F-F5C4-6840-660604A3C638}"/>
          </ac:picMkLst>
        </pc:picChg>
        <pc:picChg chg="add del mod">
          <ac:chgData name="Shreya Sonal" userId="0d3f8f8400124ae5" providerId="Windows Live" clId="Web-{4ECC550E-9FD2-4DE8-A586-F325A7E3867C}" dt="2023-07-17T08:20:36.094" v="105"/>
          <ac:picMkLst>
            <pc:docMk/>
            <pc:sldMk cId="553014874" sldId="282"/>
            <ac:picMk id="3" creationId="{BE9984C0-A13F-F931-0BEB-DE70E29BCCD1}"/>
          </ac:picMkLst>
        </pc:picChg>
        <pc:picChg chg="add del mod">
          <ac:chgData name="Shreya Sonal" userId="0d3f8f8400124ae5" providerId="Windows Live" clId="Web-{4ECC550E-9FD2-4DE8-A586-F325A7E3867C}" dt="2023-07-17T08:19:39.952" v="96"/>
          <ac:picMkLst>
            <pc:docMk/>
            <pc:sldMk cId="553014874" sldId="282"/>
            <ac:picMk id="4" creationId="{C85AD892-9BAC-7E26-5437-D77042A512DA}"/>
          </ac:picMkLst>
        </pc:picChg>
        <pc:picChg chg="add del mod">
          <ac:chgData name="Shreya Sonal" userId="0d3f8f8400124ae5" providerId="Windows Live" clId="Web-{4ECC550E-9FD2-4DE8-A586-F325A7E3867C}" dt="2023-07-17T08:19:35.077" v="95"/>
          <ac:picMkLst>
            <pc:docMk/>
            <pc:sldMk cId="553014874" sldId="282"/>
            <ac:picMk id="5" creationId="{48EDBD10-14C9-CE84-D627-B92B68B6C5F2}"/>
          </ac:picMkLst>
        </pc:picChg>
        <pc:picChg chg="add del">
          <ac:chgData name="Shreya Sonal" userId="0d3f8f8400124ae5" providerId="Windows Live" clId="Web-{4ECC550E-9FD2-4DE8-A586-F325A7E3867C}" dt="2023-07-17T08:11:12.738" v="44"/>
          <ac:picMkLst>
            <pc:docMk/>
            <pc:sldMk cId="553014874" sldId="282"/>
            <ac:picMk id="6" creationId="{EFBF59EB-C329-EF71-81E1-6A3D76E9B884}"/>
          </ac:picMkLst>
        </pc:picChg>
        <pc:picChg chg="add mod">
          <ac:chgData name="Shreya Sonal" userId="0d3f8f8400124ae5" providerId="Windows Live" clId="Web-{4ECC550E-9FD2-4DE8-A586-F325A7E3867C}" dt="2023-07-17T08:41:49.435" v="231" actId="14100"/>
          <ac:picMkLst>
            <pc:docMk/>
            <pc:sldMk cId="553014874" sldId="282"/>
            <ac:picMk id="7" creationId="{B4F408B5-6058-EA73-22B0-017382BC9106}"/>
          </ac:picMkLst>
        </pc:picChg>
      </pc:sldChg>
      <pc:sldChg chg="add replId">
        <pc:chgData name="Shreya Sonal" userId="0d3f8f8400124ae5" providerId="Windows Live" clId="Web-{4ECC550E-9FD2-4DE8-A586-F325A7E3867C}" dt="2023-07-17T08:19:31.702" v="94"/>
        <pc:sldMkLst>
          <pc:docMk/>
          <pc:sldMk cId="125072271" sldId="283"/>
        </pc:sldMkLst>
      </pc:sldChg>
      <pc:sldChg chg="addSp delSp modSp add del replId">
        <pc:chgData name="Shreya Sonal" userId="0d3f8f8400124ae5" providerId="Windows Live" clId="Web-{4ECC550E-9FD2-4DE8-A586-F325A7E3867C}" dt="2023-07-17T09:40:36.981" v="525"/>
        <pc:sldMkLst>
          <pc:docMk/>
          <pc:sldMk cId="3293417607" sldId="284"/>
        </pc:sldMkLst>
        <pc:spChg chg="add">
          <ac:chgData name="Shreya Sonal" userId="0d3f8f8400124ae5" providerId="Windows Live" clId="Web-{4ECC550E-9FD2-4DE8-A586-F325A7E3867C}" dt="2023-07-17T09:14:40.634" v="411"/>
          <ac:spMkLst>
            <pc:docMk/>
            <pc:sldMk cId="3293417607" sldId="284"/>
            <ac:spMk id="5" creationId="{9C82B410-3A3B-EDEF-9B6E-4CB3308154C9}"/>
          </ac:spMkLst>
        </pc:spChg>
        <pc:spChg chg="add">
          <ac:chgData name="Shreya Sonal" userId="0d3f8f8400124ae5" providerId="Windows Live" clId="Web-{4ECC550E-9FD2-4DE8-A586-F325A7E3867C}" dt="2023-07-17T09:14:40.634" v="412"/>
          <ac:spMkLst>
            <pc:docMk/>
            <pc:sldMk cId="3293417607" sldId="284"/>
            <ac:spMk id="8" creationId="{7481070B-5842-FAF1-89A7-742C1409C01E}"/>
          </ac:spMkLst>
        </pc:spChg>
        <pc:spChg chg="add">
          <ac:chgData name="Shreya Sonal" userId="0d3f8f8400124ae5" providerId="Windows Live" clId="Web-{4ECC550E-9FD2-4DE8-A586-F325A7E3867C}" dt="2023-07-17T09:14:40.652" v="413"/>
          <ac:spMkLst>
            <pc:docMk/>
            <pc:sldMk cId="3293417607" sldId="284"/>
            <ac:spMk id="10" creationId="{2F032BF5-6593-E41E-E41F-A72110219FDD}"/>
          </ac:spMkLst>
        </pc:spChg>
        <pc:spChg chg="mod">
          <ac:chgData name="Shreya Sonal" userId="0d3f8f8400124ae5" providerId="Windows Live" clId="Web-{4ECC550E-9FD2-4DE8-A586-F325A7E3867C}" dt="2023-07-17T08:57:36.284" v="280" actId="14100"/>
          <ac:spMkLst>
            <pc:docMk/>
            <pc:sldMk cId="3293417607" sldId="284"/>
            <ac:spMk id="11" creationId="{5ADF76C7-F0D3-EA44-D91C-CFBDC69942BC}"/>
          </ac:spMkLst>
        </pc:spChg>
        <pc:spChg chg="add">
          <ac:chgData name="Shreya Sonal" userId="0d3f8f8400124ae5" providerId="Windows Live" clId="Web-{4ECC550E-9FD2-4DE8-A586-F325A7E3867C}" dt="2023-07-17T09:14:40.652" v="414"/>
          <ac:spMkLst>
            <pc:docMk/>
            <pc:sldMk cId="3293417607" sldId="284"/>
            <ac:spMk id="13" creationId="{02DDBC77-A98E-5543-8155-9BA2CF37E2AC}"/>
          </ac:spMkLst>
        </pc:spChg>
        <pc:spChg chg="add">
          <ac:chgData name="Shreya Sonal" userId="0d3f8f8400124ae5" providerId="Windows Live" clId="Web-{4ECC550E-9FD2-4DE8-A586-F325A7E3867C}" dt="2023-07-17T09:14:40.665" v="415"/>
          <ac:spMkLst>
            <pc:docMk/>
            <pc:sldMk cId="3293417607" sldId="284"/>
            <ac:spMk id="15" creationId="{3A9B7EA8-C74A-ACCD-6008-6B544C91A074}"/>
          </ac:spMkLst>
        </pc:spChg>
        <pc:spChg chg="add">
          <ac:chgData name="Shreya Sonal" userId="0d3f8f8400124ae5" providerId="Windows Live" clId="Web-{4ECC550E-9FD2-4DE8-A586-F325A7E3867C}" dt="2023-07-17T09:14:40.665" v="416"/>
          <ac:spMkLst>
            <pc:docMk/>
            <pc:sldMk cId="3293417607" sldId="284"/>
            <ac:spMk id="17" creationId="{A8C24C2B-3148-A25E-FC2F-569E9F6B8DF4}"/>
          </ac:spMkLst>
        </pc:spChg>
        <pc:spChg chg="add">
          <ac:chgData name="Shreya Sonal" userId="0d3f8f8400124ae5" providerId="Windows Live" clId="Web-{4ECC550E-9FD2-4DE8-A586-F325A7E3867C}" dt="2023-07-17T09:14:40.681" v="417"/>
          <ac:spMkLst>
            <pc:docMk/>
            <pc:sldMk cId="3293417607" sldId="284"/>
            <ac:spMk id="19" creationId="{1D11F892-707A-43C7-BFDE-9193C049672D}"/>
          </ac:spMkLst>
        </pc:spChg>
        <pc:spChg chg="add">
          <ac:chgData name="Shreya Sonal" userId="0d3f8f8400124ae5" providerId="Windows Live" clId="Web-{4ECC550E-9FD2-4DE8-A586-F325A7E3867C}" dt="2023-07-17T09:14:40.681" v="418"/>
          <ac:spMkLst>
            <pc:docMk/>
            <pc:sldMk cId="3293417607" sldId="284"/>
            <ac:spMk id="21" creationId="{CF066A30-240C-9D5D-1726-A345B899135B}"/>
          </ac:spMkLst>
        </pc:spChg>
        <pc:spChg chg="add">
          <ac:chgData name="Shreya Sonal" userId="0d3f8f8400124ae5" providerId="Windows Live" clId="Web-{4ECC550E-9FD2-4DE8-A586-F325A7E3867C}" dt="2023-07-17T09:14:40.697" v="419"/>
          <ac:spMkLst>
            <pc:docMk/>
            <pc:sldMk cId="3293417607" sldId="284"/>
            <ac:spMk id="23" creationId="{89703C2C-D618-52C3-6E7B-8B29FEEF75FA}"/>
          </ac:spMkLst>
        </pc:spChg>
        <pc:spChg chg="add">
          <ac:chgData name="Shreya Sonal" userId="0d3f8f8400124ae5" providerId="Windows Live" clId="Web-{4ECC550E-9FD2-4DE8-A586-F325A7E3867C}" dt="2023-07-17T09:14:40.697" v="420"/>
          <ac:spMkLst>
            <pc:docMk/>
            <pc:sldMk cId="3293417607" sldId="284"/>
            <ac:spMk id="25" creationId="{6FC0958B-11D7-60F2-117C-519B8E872ACD}"/>
          </ac:spMkLst>
        </pc:spChg>
        <pc:spChg chg="add">
          <ac:chgData name="Shreya Sonal" userId="0d3f8f8400124ae5" providerId="Windows Live" clId="Web-{4ECC550E-9FD2-4DE8-A586-F325A7E3867C}" dt="2023-07-17T09:14:40.712" v="421"/>
          <ac:spMkLst>
            <pc:docMk/>
            <pc:sldMk cId="3293417607" sldId="284"/>
            <ac:spMk id="27" creationId="{8B07F8B2-4B67-DE42-E102-D36C3FA8DA4A}"/>
          </ac:spMkLst>
        </pc:spChg>
        <pc:spChg chg="add">
          <ac:chgData name="Shreya Sonal" userId="0d3f8f8400124ae5" providerId="Windows Live" clId="Web-{4ECC550E-9FD2-4DE8-A586-F325A7E3867C}" dt="2023-07-17T09:14:40.728" v="422"/>
          <ac:spMkLst>
            <pc:docMk/>
            <pc:sldMk cId="3293417607" sldId="284"/>
            <ac:spMk id="29" creationId="{CAA732E0-B3F5-EEBE-7938-48E155139400}"/>
          </ac:spMkLst>
        </pc:spChg>
        <pc:spChg chg="add">
          <ac:chgData name="Shreya Sonal" userId="0d3f8f8400124ae5" providerId="Windows Live" clId="Web-{4ECC550E-9FD2-4DE8-A586-F325A7E3867C}" dt="2023-07-17T09:14:40.728" v="423"/>
          <ac:spMkLst>
            <pc:docMk/>
            <pc:sldMk cId="3293417607" sldId="284"/>
            <ac:spMk id="31" creationId="{E3DB2BC5-5E6C-FBFB-DB69-63E8B27F7B25}"/>
          </ac:spMkLst>
        </pc:spChg>
        <pc:spChg chg="add">
          <ac:chgData name="Shreya Sonal" userId="0d3f8f8400124ae5" providerId="Windows Live" clId="Web-{4ECC550E-9FD2-4DE8-A586-F325A7E3867C}" dt="2023-07-17T09:14:40.743" v="424"/>
          <ac:spMkLst>
            <pc:docMk/>
            <pc:sldMk cId="3293417607" sldId="284"/>
            <ac:spMk id="33" creationId="{580F371D-D15D-809A-DABF-23E8014D191F}"/>
          </ac:spMkLst>
        </pc:spChg>
        <pc:spChg chg="add">
          <ac:chgData name="Shreya Sonal" userId="0d3f8f8400124ae5" providerId="Windows Live" clId="Web-{4ECC550E-9FD2-4DE8-A586-F325A7E3867C}" dt="2023-07-17T09:14:40.743" v="425"/>
          <ac:spMkLst>
            <pc:docMk/>
            <pc:sldMk cId="3293417607" sldId="284"/>
            <ac:spMk id="35" creationId="{FC3D2E10-6F6E-0865-0B5A-47512F85EE52}"/>
          </ac:spMkLst>
        </pc:spChg>
        <pc:picChg chg="mod ord">
          <ac:chgData name="Shreya Sonal" userId="0d3f8f8400124ae5" providerId="Windows Live" clId="Web-{4ECC550E-9FD2-4DE8-A586-F325A7E3867C}" dt="2023-07-17T09:00:18.928" v="290"/>
          <ac:picMkLst>
            <pc:docMk/>
            <pc:sldMk cId="3293417607" sldId="284"/>
            <ac:picMk id="2" creationId="{5761E779-BF8F-F5C4-6840-660604A3C638}"/>
          </ac:picMkLst>
        </pc:picChg>
        <pc:picChg chg="add mod ord">
          <ac:chgData name="Shreya Sonal" userId="0d3f8f8400124ae5" providerId="Windows Live" clId="Web-{4ECC550E-9FD2-4DE8-A586-F325A7E3867C}" dt="2023-07-17T09:00:11.396" v="288"/>
          <ac:picMkLst>
            <pc:docMk/>
            <pc:sldMk cId="3293417607" sldId="284"/>
            <ac:picMk id="3" creationId="{7D6C7F78-56F9-BACC-FF58-2BB190607A9B}"/>
          </ac:picMkLst>
        </pc:picChg>
        <pc:picChg chg="del">
          <ac:chgData name="Shreya Sonal" userId="0d3f8f8400124ae5" providerId="Windows Live" clId="Web-{4ECC550E-9FD2-4DE8-A586-F325A7E3867C}" dt="2023-07-17T09:00:13.506" v="289"/>
          <ac:picMkLst>
            <pc:docMk/>
            <pc:sldMk cId="3293417607" sldId="284"/>
            <ac:picMk id="7" creationId="{B4F408B5-6058-EA73-22B0-017382BC9106}"/>
          </ac:picMkLst>
        </pc:picChg>
      </pc:sldChg>
      <pc:sldChg chg="addSp delSp modSp add del replId">
        <pc:chgData name="Shreya Sonal" userId="0d3f8f8400124ae5" providerId="Windows Live" clId="Web-{4ECC550E-9FD2-4DE8-A586-F325A7E3867C}" dt="2023-07-17T09:40:36.981" v="524"/>
        <pc:sldMkLst>
          <pc:docMk/>
          <pc:sldMk cId="2006668387" sldId="285"/>
        </pc:sldMkLst>
        <pc:spChg chg="add">
          <ac:chgData name="Shreya Sonal" userId="0d3f8f8400124ae5" providerId="Windows Live" clId="Web-{4ECC550E-9FD2-4DE8-A586-F325A7E3867C}" dt="2023-07-17T09:14:43.353" v="426"/>
          <ac:spMkLst>
            <pc:docMk/>
            <pc:sldMk cId="2006668387" sldId="285"/>
            <ac:spMk id="6" creationId="{8540F49F-EE03-7F28-4BF0-3E5A0CAB7EE7}"/>
          </ac:spMkLst>
        </pc:spChg>
        <pc:spChg chg="add">
          <ac:chgData name="Shreya Sonal" userId="0d3f8f8400124ae5" providerId="Windows Live" clId="Web-{4ECC550E-9FD2-4DE8-A586-F325A7E3867C}" dt="2023-07-17T09:14:43.353" v="427"/>
          <ac:spMkLst>
            <pc:docMk/>
            <pc:sldMk cId="2006668387" sldId="285"/>
            <ac:spMk id="8" creationId="{A235DA88-1181-66A0-A6C0-7DACC3BA38C1}"/>
          </ac:spMkLst>
        </pc:spChg>
        <pc:spChg chg="add">
          <ac:chgData name="Shreya Sonal" userId="0d3f8f8400124ae5" providerId="Windows Live" clId="Web-{4ECC550E-9FD2-4DE8-A586-F325A7E3867C}" dt="2023-07-17T09:14:43.368" v="428"/>
          <ac:spMkLst>
            <pc:docMk/>
            <pc:sldMk cId="2006668387" sldId="285"/>
            <ac:spMk id="10" creationId="{BB58B7CA-BFC0-9BFD-FA77-8E3F15F9A2AD}"/>
          </ac:spMkLst>
        </pc:spChg>
        <pc:spChg chg="mod">
          <ac:chgData name="Shreya Sonal" userId="0d3f8f8400124ae5" providerId="Windows Live" clId="Web-{4ECC550E-9FD2-4DE8-A586-F325A7E3867C}" dt="2023-07-17T09:01:19.273" v="312" actId="20577"/>
          <ac:spMkLst>
            <pc:docMk/>
            <pc:sldMk cId="2006668387" sldId="285"/>
            <ac:spMk id="11" creationId="{5ADF76C7-F0D3-EA44-D91C-CFBDC69942BC}"/>
          </ac:spMkLst>
        </pc:spChg>
        <pc:spChg chg="add">
          <ac:chgData name="Shreya Sonal" userId="0d3f8f8400124ae5" providerId="Windows Live" clId="Web-{4ECC550E-9FD2-4DE8-A586-F325A7E3867C}" dt="2023-07-17T09:14:43.368" v="429"/>
          <ac:spMkLst>
            <pc:docMk/>
            <pc:sldMk cId="2006668387" sldId="285"/>
            <ac:spMk id="13" creationId="{372B63E2-BAEB-074B-C7BD-126E45D9730D}"/>
          </ac:spMkLst>
        </pc:spChg>
        <pc:spChg chg="add">
          <ac:chgData name="Shreya Sonal" userId="0d3f8f8400124ae5" providerId="Windows Live" clId="Web-{4ECC550E-9FD2-4DE8-A586-F325A7E3867C}" dt="2023-07-17T09:14:43.384" v="430"/>
          <ac:spMkLst>
            <pc:docMk/>
            <pc:sldMk cId="2006668387" sldId="285"/>
            <ac:spMk id="15" creationId="{F7684ABE-912B-E7E6-39EA-6AA21A55E8F7}"/>
          </ac:spMkLst>
        </pc:spChg>
        <pc:spChg chg="add">
          <ac:chgData name="Shreya Sonal" userId="0d3f8f8400124ae5" providerId="Windows Live" clId="Web-{4ECC550E-9FD2-4DE8-A586-F325A7E3867C}" dt="2023-07-17T09:14:43.384" v="431"/>
          <ac:spMkLst>
            <pc:docMk/>
            <pc:sldMk cId="2006668387" sldId="285"/>
            <ac:spMk id="17" creationId="{FF753AC9-86CB-6EBF-93EC-03E6EE450947}"/>
          </ac:spMkLst>
        </pc:spChg>
        <pc:spChg chg="add">
          <ac:chgData name="Shreya Sonal" userId="0d3f8f8400124ae5" providerId="Windows Live" clId="Web-{4ECC550E-9FD2-4DE8-A586-F325A7E3867C}" dt="2023-07-17T09:14:43.400" v="432"/>
          <ac:spMkLst>
            <pc:docMk/>
            <pc:sldMk cId="2006668387" sldId="285"/>
            <ac:spMk id="19" creationId="{D8EB4AF1-99C5-E457-B943-06333F331930}"/>
          </ac:spMkLst>
        </pc:spChg>
        <pc:spChg chg="add">
          <ac:chgData name="Shreya Sonal" userId="0d3f8f8400124ae5" providerId="Windows Live" clId="Web-{4ECC550E-9FD2-4DE8-A586-F325A7E3867C}" dt="2023-07-17T09:14:43.400" v="433"/>
          <ac:spMkLst>
            <pc:docMk/>
            <pc:sldMk cId="2006668387" sldId="285"/>
            <ac:spMk id="21" creationId="{E19B151F-9BDD-FAF0-1E90-6EE8F9125DAB}"/>
          </ac:spMkLst>
        </pc:spChg>
        <pc:spChg chg="add">
          <ac:chgData name="Shreya Sonal" userId="0d3f8f8400124ae5" providerId="Windows Live" clId="Web-{4ECC550E-9FD2-4DE8-A586-F325A7E3867C}" dt="2023-07-17T09:14:43.418" v="434"/>
          <ac:spMkLst>
            <pc:docMk/>
            <pc:sldMk cId="2006668387" sldId="285"/>
            <ac:spMk id="23" creationId="{D10563A9-0BA8-9781-4E0E-50475774A89D}"/>
          </ac:spMkLst>
        </pc:spChg>
        <pc:spChg chg="add">
          <ac:chgData name="Shreya Sonal" userId="0d3f8f8400124ae5" providerId="Windows Live" clId="Web-{4ECC550E-9FD2-4DE8-A586-F325A7E3867C}" dt="2023-07-17T09:14:43.418" v="435"/>
          <ac:spMkLst>
            <pc:docMk/>
            <pc:sldMk cId="2006668387" sldId="285"/>
            <ac:spMk id="25" creationId="{6BDA396B-C01E-A217-AD68-4711D8C9B774}"/>
          </ac:spMkLst>
        </pc:spChg>
        <pc:spChg chg="add">
          <ac:chgData name="Shreya Sonal" userId="0d3f8f8400124ae5" providerId="Windows Live" clId="Web-{4ECC550E-9FD2-4DE8-A586-F325A7E3867C}" dt="2023-07-17T09:14:43.431" v="436"/>
          <ac:spMkLst>
            <pc:docMk/>
            <pc:sldMk cId="2006668387" sldId="285"/>
            <ac:spMk id="27" creationId="{FD12F6DB-BDEB-C1EA-DAE3-CA452CA6BC28}"/>
          </ac:spMkLst>
        </pc:spChg>
        <pc:spChg chg="add">
          <ac:chgData name="Shreya Sonal" userId="0d3f8f8400124ae5" providerId="Windows Live" clId="Web-{4ECC550E-9FD2-4DE8-A586-F325A7E3867C}" dt="2023-07-17T09:14:43.447" v="437"/>
          <ac:spMkLst>
            <pc:docMk/>
            <pc:sldMk cId="2006668387" sldId="285"/>
            <ac:spMk id="29" creationId="{5A8C65DD-0161-8C44-D348-E9F715400F06}"/>
          </ac:spMkLst>
        </pc:spChg>
        <pc:spChg chg="add">
          <ac:chgData name="Shreya Sonal" userId="0d3f8f8400124ae5" providerId="Windows Live" clId="Web-{4ECC550E-9FD2-4DE8-A586-F325A7E3867C}" dt="2023-07-17T09:14:43.447" v="438"/>
          <ac:spMkLst>
            <pc:docMk/>
            <pc:sldMk cId="2006668387" sldId="285"/>
            <ac:spMk id="31" creationId="{49E53FC0-1ABC-65F9-214C-A1D62C01F2CB}"/>
          </ac:spMkLst>
        </pc:spChg>
        <pc:spChg chg="add">
          <ac:chgData name="Shreya Sonal" userId="0d3f8f8400124ae5" providerId="Windows Live" clId="Web-{4ECC550E-9FD2-4DE8-A586-F325A7E3867C}" dt="2023-07-17T09:14:43.462" v="439"/>
          <ac:spMkLst>
            <pc:docMk/>
            <pc:sldMk cId="2006668387" sldId="285"/>
            <ac:spMk id="33" creationId="{72ACB9DB-F7C6-914C-B3ED-AA839E25348F}"/>
          </ac:spMkLst>
        </pc:spChg>
        <pc:spChg chg="add">
          <ac:chgData name="Shreya Sonal" userId="0d3f8f8400124ae5" providerId="Windows Live" clId="Web-{4ECC550E-9FD2-4DE8-A586-F325A7E3867C}" dt="2023-07-17T09:14:43.462" v="440"/>
          <ac:spMkLst>
            <pc:docMk/>
            <pc:sldMk cId="2006668387" sldId="285"/>
            <ac:spMk id="35" creationId="{F8025AF8-9155-CE69-3480-74D54D8C3CD7}"/>
          </ac:spMkLst>
        </pc:spChg>
        <pc:picChg chg="ord">
          <ac:chgData name="Shreya Sonal" userId="0d3f8f8400124ae5" providerId="Windows Live" clId="Web-{4ECC550E-9FD2-4DE8-A586-F325A7E3867C}" dt="2023-07-17T09:02:06.711" v="321"/>
          <ac:picMkLst>
            <pc:docMk/>
            <pc:sldMk cId="2006668387" sldId="285"/>
            <ac:picMk id="2" creationId="{5761E779-BF8F-F5C4-6840-660604A3C638}"/>
          </ac:picMkLst>
        </pc:picChg>
        <pc:picChg chg="del">
          <ac:chgData name="Shreya Sonal" userId="0d3f8f8400124ae5" providerId="Windows Live" clId="Web-{4ECC550E-9FD2-4DE8-A586-F325A7E3867C}" dt="2023-07-17T09:02:01.446" v="320"/>
          <ac:picMkLst>
            <pc:docMk/>
            <pc:sldMk cId="2006668387" sldId="285"/>
            <ac:picMk id="3" creationId="{7D6C7F78-56F9-BACC-FF58-2BB190607A9B}"/>
          </ac:picMkLst>
        </pc:picChg>
        <pc:picChg chg="add mod ord">
          <ac:chgData name="Shreya Sonal" userId="0d3f8f8400124ae5" providerId="Windows Live" clId="Web-{4ECC550E-9FD2-4DE8-A586-F325A7E3867C}" dt="2023-07-17T09:01:58.899" v="319"/>
          <ac:picMkLst>
            <pc:docMk/>
            <pc:sldMk cId="2006668387" sldId="285"/>
            <ac:picMk id="4" creationId="{5D624CCD-A98A-1918-F746-00D3F93A7156}"/>
          </ac:picMkLst>
        </pc:picChg>
      </pc:sldChg>
      <pc:sldChg chg="addSp delSp modSp add replId">
        <pc:chgData name="Shreya Sonal" userId="0d3f8f8400124ae5" providerId="Windows Live" clId="Web-{4ECC550E-9FD2-4DE8-A586-F325A7E3867C}" dt="2023-07-17T09:43:17.172" v="539"/>
        <pc:sldMkLst>
          <pc:docMk/>
          <pc:sldMk cId="2412161640" sldId="286"/>
        </pc:sldMkLst>
        <pc:spChg chg="add mod">
          <ac:chgData name="Shreya Sonal" userId="0d3f8f8400124ae5" providerId="Windows Live" clId="Web-{4ECC550E-9FD2-4DE8-A586-F325A7E3867C}" dt="2023-07-17T09:31:44" v="471" actId="14100"/>
          <ac:spMkLst>
            <pc:docMk/>
            <pc:sldMk cId="2412161640" sldId="286"/>
            <ac:spMk id="3" creationId="{17A181B1-71E6-1841-C3F4-C2F0BCBB0A4D}"/>
          </ac:spMkLst>
        </pc:spChg>
        <pc:spChg chg="add mod">
          <ac:chgData name="Shreya Sonal" userId="0d3f8f8400124ae5" providerId="Windows Live" clId="Web-{4ECC550E-9FD2-4DE8-A586-F325A7E3867C}" dt="2023-07-17T09:41:27.872" v="532" actId="1076"/>
          <ac:spMkLst>
            <pc:docMk/>
            <pc:sldMk cId="2412161640" sldId="286"/>
            <ac:spMk id="5" creationId="{C8ADC7EB-8C2C-4763-B744-F5DC9A6CC1FA}"/>
          </ac:spMkLst>
        </pc:spChg>
        <pc:spChg chg="del">
          <ac:chgData name="Shreya Sonal" userId="0d3f8f8400124ae5" providerId="Windows Live" clId="Web-{4ECC550E-9FD2-4DE8-A586-F325A7E3867C}" dt="2023-07-17T09:15:25.229" v="443"/>
          <ac:spMkLst>
            <pc:docMk/>
            <pc:sldMk cId="2412161640" sldId="286"/>
            <ac:spMk id="11" creationId="{5ADF76C7-F0D3-EA44-D91C-CFBDC69942BC}"/>
          </ac:spMkLst>
        </pc:spChg>
        <pc:spChg chg="add mod">
          <ac:chgData name="Shreya Sonal" userId="0d3f8f8400124ae5" providerId="Windows Live" clId="Web-{4ECC550E-9FD2-4DE8-A586-F325A7E3867C}" dt="2023-07-17T09:34:12.003" v="487" actId="20577"/>
          <ac:spMkLst>
            <pc:docMk/>
            <pc:sldMk cId="2412161640" sldId="286"/>
            <ac:spMk id="12" creationId="{4C3CD318-F2F4-02EB-84E3-5420AC5A42B7}"/>
          </ac:spMkLst>
        </pc:spChg>
        <pc:grpChg chg="add del mod">
          <ac:chgData name="Shreya Sonal" userId="0d3f8f8400124ae5" providerId="Windows Live" clId="Web-{4ECC550E-9FD2-4DE8-A586-F325A7E3867C}" dt="2023-07-17T09:43:17.172" v="539"/>
          <ac:grpSpMkLst>
            <pc:docMk/>
            <pc:sldMk cId="2412161640" sldId="286"/>
            <ac:grpSpMk id="26" creationId="{E27A3243-9F13-1A4F-EA90-99533643F863}"/>
          </ac:grpSpMkLst>
        </pc:grpChg>
        <pc:picChg chg="mod">
          <ac:chgData name="Shreya Sonal" userId="0d3f8f8400124ae5" providerId="Windows Live" clId="Web-{4ECC550E-9FD2-4DE8-A586-F325A7E3867C}" dt="2023-07-17T09:33:15.987" v="482" actId="1076"/>
          <ac:picMkLst>
            <pc:docMk/>
            <pc:sldMk cId="2412161640" sldId="286"/>
            <ac:picMk id="2" creationId="{5761E779-BF8F-F5C4-6840-660604A3C638}"/>
          </ac:picMkLst>
        </pc:picChg>
        <pc:picChg chg="del">
          <ac:chgData name="Shreya Sonal" userId="0d3f8f8400124ae5" providerId="Windows Live" clId="Web-{4ECC550E-9FD2-4DE8-A586-F325A7E3867C}" dt="2023-07-17T09:15:16.041" v="442"/>
          <ac:picMkLst>
            <pc:docMk/>
            <pc:sldMk cId="2412161640" sldId="286"/>
            <ac:picMk id="4" creationId="{5D624CCD-A98A-1918-F746-00D3F93A7156}"/>
          </ac:picMkLst>
        </pc:picChg>
        <pc:picChg chg="add mod">
          <ac:chgData name="Shreya Sonal" userId="0d3f8f8400124ae5" providerId="Windows Live" clId="Web-{4ECC550E-9FD2-4DE8-A586-F325A7E3867C}" dt="2023-07-17T09:32:34.251" v="479" actId="14100"/>
          <ac:picMkLst>
            <pc:docMk/>
            <pc:sldMk cId="2412161640" sldId="286"/>
            <ac:picMk id="7" creationId="{4E955D6F-6545-871D-DBE0-EC336B2AFCE1}"/>
          </ac:picMkLst>
        </pc:picChg>
      </pc:sldChg>
      <pc:sldChg chg="addSp delSp modSp add replId">
        <pc:chgData name="Shreya Sonal" userId="0d3f8f8400124ae5" providerId="Windows Live" clId="Web-{4ECC550E-9FD2-4DE8-A586-F325A7E3867C}" dt="2023-07-17T09:43:20.953" v="540"/>
        <pc:sldMkLst>
          <pc:docMk/>
          <pc:sldMk cId="2104386186" sldId="287"/>
        </pc:sldMkLst>
        <pc:spChg chg="del mod">
          <ac:chgData name="Shreya Sonal" userId="0d3f8f8400124ae5" providerId="Windows Live" clId="Web-{4ECC550E-9FD2-4DE8-A586-F325A7E3867C}" dt="2023-07-17T09:37:27.226" v="513"/>
          <ac:spMkLst>
            <pc:docMk/>
            <pc:sldMk cId="2104386186" sldId="287"/>
            <ac:spMk id="12" creationId="{4C3CD318-F2F4-02EB-84E3-5420AC5A42B7}"/>
          </ac:spMkLst>
        </pc:spChg>
        <pc:spChg chg="add mod">
          <ac:chgData name="Shreya Sonal" userId="0d3f8f8400124ae5" providerId="Windows Live" clId="Web-{4ECC550E-9FD2-4DE8-A586-F325A7E3867C}" dt="2023-07-17T09:38:01.133" v="519" actId="20577"/>
          <ac:spMkLst>
            <pc:docMk/>
            <pc:sldMk cId="2104386186" sldId="287"/>
            <ac:spMk id="16" creationId="{FF83A9C4-DDD5-EEEA-3C3D-C3D63CD14A7C}"/>
          </ac:spMkLst>
        </pc:spChg>
        <pc:grpChg chg="add del">
          <ac:chgData name="Shreya Sonal" userId="0d3f8f8400124ae5" providerId="Windows Live" clId="Web-{4ECC550E-9FD2-4DE8-A586-F325A7E3867C}" dt="2023-07-17T09:43:20.953" v="540"/>
          <ac:grpSpMkLst>
            <pc:docMk/>
            <pc:sldMk cId="2104386186" sldId="287"/>
            <ac:grpSpMk id="30" creationId="{EA39FE8E-FA2E-B242-ADFF-823F048C0640}"/>
          </ac:grpSpMkLst>
        </pc:grpChg>
        <pc:picChg chg="add mod">
          <ac:chgData name="Shreya Sonal" userId="0d3f8f8400124ae5" providerId="Windows Live" clId="Web-{4ECC550E-9FD2-4DE8-A586-F325A7E3867C}" dt="2023-07-17T09:36:12.506" v="503" actId="14100"/>
          <ac:picMkLst>
            <pc:docMk/>
            <pc:sldMk cId="2104386186" sldId="287"/>
            <ac:picMk id="4" creationId="{2F30FABB-A5AC-4A90-EC04-70802B6B64B9}"/>
          </ac:picMkLst>
        </pc:picChg>
        <pc:picChg chg="del">
          <ac:chgData name="Shreya Sonal" userId="0d3f8f8400124ae5" providerId="Windows Live" clId="Web-{4ECC550E-9FD2-4DE8-A586-F325A7E3867C}" dt="2023-07-17T09:34:35.395" v="490"/>
          <ac:picMkLst>
            <pc:docMk/>
            <pc:sldMk cId="2104386186" sldId="287"/>
            <ac:picMk id="7" creationId="{4E955D6F-6545-871D-DBE0-EC336B2AFCE1}"/>
          </ac:picMkLst>
        </pc:picChg>
        <pc:picChg chg="add del">
          <ac:chgData name="Shreya Sonal" userId="0d3f8f8400124ae5" providerId="Windows Live" clId="Web-{4ECC550E-9FD2-4DE8-A586-F325A7E3867C}" dt="2023-07-17T09:37:30.961" v="515"/>
          <ac:picMkLst>
            <pc:docMk/>
            <pc:sldMk cId="2104386186" sldId="287"/>
            <ac:picMk id="11" creationId="{41CD81E5-F9A5-0C8D-8A8D-E9FDAEB2E307}"/>
          </ac:picMkLst>
        </pc:picChg>
      </pc:sldChg>
      <pc:sldChg chg="addSp delSp modSp add replId">
        <pc:chgData name="Shreya Sonal" userId="0d3f8f8400124ae5" providerId="Windows Live" clId="Web-{4ECC550E-9FD2-4DE8-A586-F325A7E3867C}" dt="2023-07-17T09:43:25.469" v="541"/>
        <pc:sldMkLst>
          <pc:docMk/>
          <pc:sldMk cId="2682892748" sldId="288"/>
        </pc:sldMkLst>
        <pc:spChg chg="add mod">
          <ac:chgData name="Shreya Sonal" userId="0d3f8f8400124ae5" providerId="Windows Live" clId="Web-{4ECC550E-9FD2-4DE8-A586-F325A7E3867C}" dt="2023-07-17T09:38:29.025" v="523" actId="20577"/>
          <ac:spMkLst>
            <pc:docMk/>
            <pc:sldMk cId="2682892748" sldId="288"/>
            <ac:spMk id="11" creationId="{5FAF18C2-345A-832E-097C-2026E7E910AF}"/>
          </ac:spMkLst>
        </pc:spChg>
        <pc:spChg chg="del">
          <ac:chgData name="Shreya Sonal" userId="0d3f8f8400124ae5" providerId="Windows Live" clId="Web-{4ECC550E-9FD2-4DE8-A586-F325A7E3867C}" dt="2023-07-17T09:38:19.274" v="520"/>
          <ac:spMkLst>
            <pc:docMk/>
            <pc:sldMk cId="2682892748" sldId="288"/>
            <ac:spMk id="12" creationId="{4C3CD318-F2F4-02EB-84E3-5420AC5A42B7}"/>
          </ac:spMkLst>
        </pc:spChg>
        <pc:grpChg chg="add del">
          <ac:chgData name="Shreya Sonal" userId="0d3f8f8400124ae5" providerId="Windows Live" clId="Web-{4ECC550E-9FD2-4DE8-A586-F325A7E3867C}" dt="2023-07-17T09:43:25.469" v="541"/>
          <ac:grpSpMkLst>
            <pc:docMk/>
            <pc:sldMk cId="2682892748" sldId="288"/>
            <ac:grpSpMk id="26" creationId="{B182B4E9-DE87-A7D4-1C9D-0EE8F69AF097}"/>
          </ac:grpSpMkLst>
        </pc:grpChg>
        <pc:picChg chg="add mod">
          <ac:chgData name="Shreya Sonal" userId="0d3f8f8400124ae5" providerId="Windows Live" clId="Web-{4ECC550E-9FD2-4DE8-A586-F325A7E3867C}" dt="2023-07-17T09:37:06.679" v="511" actId="14100"/>
          <ac:picMkLst>
            <pc:docMk/>
            <pc:sldMk cId="2682892748" sldId="288"/>
            <ac:picMk id="4" creationId="{95F7BC5F-2BFE-2475-F1D3-44220CB646FF}"/>
          </ac:picMkLst>
        </pc:picChg>
        <pc:picChg chg="del">
          <ac:chgData name="Shreya Sonal" userId="0d3f8f8400124ae5" providerId="Windows Live" clId="Web-{4ECC550E-9FD2-4DE8-A586-F325A7E3867C}" dt="2023-07-17T09:36:18.569" v="504"/>
          <ac:picMkLst>
            <pc:docMk/>
            <pc:sldMk cId="2682892748" sldId="288"/>
            <ac:picMk id="7" creationId="{4E955D6F-6545-871D-DBE0-EC336B2AFC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3221196" y="2369590"/>
            <a:ext cx="5741581" cy="240065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>
            <a:off x="747957" y="97197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230372" y="522767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8381436" y="2940775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3391594" y="3831273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10708770" y="49129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3044740" y="47955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>
            <a:off x="11211079" y="592856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>
            <a:off x="6854740" y="500841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>
            <a:off x="10247796" y="1989173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>
            <a:off x="1549494" y="3585060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>
            <a:off x="8249343" y="37890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4367456" y="1917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>
            <a:off x="5445758" y="6057965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>
            <a:off x="2929720" y="5554757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>
            <a:off x="10247795" y="4591474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6380286" y="154347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C94FA93E-1470-5207-A143-B8D01ABB4F5F}"/>
              </a:ext>
            </a:extLst>
          </p:cNvPr>
          <p:cNvSpPr/>
          <p:nvPr/>
        </p:nvSpPr>
        <p:spPr>
          <a:xfrm>
            <a:off x="7647254" y="5122795"/>
            <a:ext cx="3441288" cy="151170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TXingkai"/>
                <a:ea typeface="STXingkai"/>
              </a:rPr>
              <a:t>An American corporation founded in 1892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2C7F188E-570E-EEAE-CD26-A0BBA38349E8}"/>
              </a:ext>
            </a:extLst>
          </p:cNvPr>
          <p:cNvSpPr/>
          <p:nvPr/>
        </p:nvSpPr>
        <p:spPr>
          <a:xfrm>
            <a:off x="1545853" y="616846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247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5DB00D-FD72-561E-08B0-CEE691DC9F45}"/>
              </a:ext>
            </a:extLst>
          </p:cNvPr>
          <p:cNvGrpSpPr/>
          <p:nvPr/>
        </p:nvGrpSpPr>
        <p:grpSpPr>
          <a:xfrm>
            <a:off x="4572574" y="919001"/>
            <a:ext cx="6699848" cy="4471358"/>
            <a:chOff x="4572574" y="919001"/>
            <a:chExt cx="6699848" cy="44713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894512-8074-FA0B-2E20-9924BC0D2125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B9B37-7572-AF02-D9BA-82A9ECE66326}"/>
                  </a:ext>
                </a:extLst>
              </p:cNvPr>
              <p:cNvSpPr txBox="1"/>
              <p:nvPr/>
            </p:nvSpPr>
            <p:spPr>
              <a:xfrm>
                <a:off x="5609519" y="3160449"/>
                <a:ext cx="4179297" cy="15696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Current Company</a:t>
                </a:r>
                <a:endParaRPr lang="en-US"/>
              </a:p>
            </p:txBody>
          </p:sp>
          <p:sp>
            <p:nvSpPr>
              <p:cNvPr id="25" name="Thought Bubble: Cloud 24">
                <a:extLst>
                  <a:ext uri="{FF2B5EF4-FFF2-40B4-BE49-F238E27FC236}">
                    <a16:creationId xmlns:a16="http://schemas.microsoft.com/office/drawing/2014/main" id="{F9800AC9-C411-57F0-739F-BE9FAA2AABA5}"/>
                  </a:ext>
                </a:extLst>
              </p:cNvPr>
              <p:cNvSpPr/>
              <p:nvPr/>
            </p:nvSpPr>
            <p:spPr>
              <a:xfrm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Graphic 42" descr="Connections with solid fill">
              <a:extLst>
                <a:ext uri="{FF2B5EF4-FFF2-40B4-BE49-F238E27FC236}">
                  <a16:creationId xmlns:a16="http://schemas.microsoft.com/office/drawing/2014/main" id="{8B21B25F-E443-DA46-1C9D-3F4EFDB55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6535" y="1476554"/>
              <a:ext cx="1690777" cy="1690777"/>
            </a:xfrm>
            <a:prstGeom prst="rect">
              <a:avLst/>
            </a:prstGeom>
          </p:spPr>
        </p:pic>
      </p:grp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C96AABE5-7072-162B-2EDB-4069C5ADE85D}"/>
              </a:ext>
            </a:extLst>
          </p:cNvPr>
          <p:cNvSpPr/>
          <p:nvPr/>
        </p:nvSpPr>
        <p:spPr>
          <a:xfrm>
            <a:off x="4579476" y="605344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51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89E7F-AD81-A105-AFDF-44C2F930EDB3}"/>
              </a:ext>
            </a:extLst>
          </p:cNvPr>
          <p:cNvGrpSpPr/>
          <p:nvPr/>
        </p:nvGrpSpPr>
        <p:grpSpPr>
          <a:xfrm>
            <a:off x="3666801" y="-2085866"/>
            <a:ext cx="13126526" cy="11286224"/>
            <a:chOff x="4572574" y="919001"/>
            <a:chExt cx="6699848" cy="4471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75BCF-F6F5-BBDC-8210-5D14890C9EFD}"/>
                </a:ext>
              </a:extLst>
            </p:cNvPr>
            <p:cNvSpPr txBox="1"/>
            <p:nvPr/>
          </p:nvSpPr>
          <p:spPr>
            <a:xfrm>
              <a:off x="5850342" y="2158812"/>
              <a:ext cx="3082428" cy="30483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Century"/>
                  <a:ea typeface="+mn-lt"/>
                  <a:cs typeface="+mn-lt"/>
                </a:rPr>
                <a:t>The Current Company</a:t>
              </a:r>
              <a:endParaRPr lang="en-US" sz="4400" dirty="0">
                <a:solidFill>
                  <a:schemeClr val="bg1"/>
                </a:solidFill>
                <a:latin typeface="Century"/>
                <a:ea typeface="+mn-lt"/>
                <a:cs typeface="+mn-lt"/>
              </a:endParaRPr>
            </a:p>
          </p:txBody>
        </p:sp>
        <p:sp>
          <p:nvSpPr>
            <p:cNvPr id="25" name="Thought Bubble: Cloud 24">
              <a:extLst>
                <a:ext uri="{FF2B5EF4-FFF2-40B4-BE49-F238E27FC236}">
                  <a16:creationId xmlns:a16="http://schemas.microsoft.com/office/drawing/2014/main" id="{D84B7EF5-B705-A11C-B70D-7131331B4EEC}"/>
                </a:ext>
              </a:extLst>
            </p:cNvPr>
            <p:cNvSpPr/>
            <p:nvPr/>
          </p:nvSpPr>
          <p:spPr>
            <a:xfrm>
              <a:off x="4572574" y="919001"/>
              <a:ext cx="6699848" cy="4471358"/>
            </a:xfrm>
            <a:prstGeom prst="cloudCallout">
              <a:avLst/>
            </a:prstGeom>
            <a:noFill/>
            <a:ln w="571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FEB127-B074-9BF8-20C7-540E96E1AA18}"/>
              </a:ext>
            </a:extLst>
          </p:cNvPr>
          <p:cNvSpPr txBox="1"/>
          <p:nvPr/>
        </p:nvSpPr>
        <p:spPr>
          <a:xfrm>
            <a:off x="5149442" y="1765842"/>
            <a:ext cx="675284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-Headquartered in Atlanta, Georgia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-Produces and sells more than 2,800 products in more than 200 countries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-One of the largest beverage 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manufacturers and distributors in </a:t>
            </a:r>
            <a:endParaRPr lang="en-US" sz="260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the world</a:t>
            </a:r>
            <a:endParaRPr lang="en-US" sz="260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-One of the most successful brands in marketing history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•-Committed to sustainability and social responsibility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Graphic 42" descr="Connections with solid fill">
            <a:extLst>
              <a:ext uri="{FF2B5EF4-FFF2-40B4-BE49-F238E27FC236}">
                <a16:creationId xmlns:a16="http://schemas.microsoft.com/office/drawing/2014/main" id="{E3C61C8E-979F-3C9E-2D6B-A1341447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458" y="-76201"/>
            <a:ext cx="1906437" cy="1575759"/>
          </a:xfrm>
          <a:prstGeom prst="rect">
            <a:avLst/>
          </a:prstGeom>
        </p:spPr>
      </p:pic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657FC9E8-3FD9-F3AC-FC8A-4B72013E19C3}"/>
              </a:ext>
            </a:extLst>
          </p:cNvPr>
          <p:cNvSpPr/>
          <p:nvPr/>
        </p:nvSpPr>
        <p:spPr>
          <a:xfrm>
            <a:off x="3544306" y="616846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91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3FA48F1-E740-EA85-0588-5201F0680EAA}"/>
              </a:ext>
            </a:extLst>
          </p:cNvPr>
          <p:cNvGrpSpPr/>
          <p:nvPr/>
        </p:nvGrpSpPr>
        <p:grpSpPr>
          <a:xfrm>
            <a:off x="2596551" y="319067"/>
            <a:ext cx="8954220" cy="6019226"/>
            <a:chOff x="2007079" y="160916"/>
            <a:chExt cx="8954220" cy="6019226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792D43D-72AD-CA35-4B91-6C6D7E2EFDDF}"/>
                </a:ext>
              </a:extLst>
            </p:cNvPr>
            <p:cNvCxnSpPr>
              <a:cxnSpLocks/>
            </p:cNvCxnSpPr>
            <p:nvPr/>
          </p:nvCxnSpPr>
          <p:spPr>
            <a:xfrm>
              <a:off x="9664459" y="1720969"/>
              <a:ext cx="1086928" cy="914400"/>
            </a:xfrm>
            <a:prstGeom prst="bentConnector3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B53E1D8-113D-66AE-8D98-CD65515CFA42}"/>
                </a:ext>
              </a:extLst>
            </p:cNvPr>
            <p:cNvCxnSpPr/>
            <p:nvPr/>
          </p:nvCxnSpPr>
          <p:spPr>
            <a:xfrm>
              <a:off x="8312988" y="599536"/>
              <a:ext cx="1086928" cy="914400"/>
            </a:xfrm>
            <a:prstGeom prst="bentConnector3">
              <a:avLst/>
            </a:prstGeom>
            <a:ln w="5715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0A5A4DED-361B-3EDD-BA6F-FF6E8B28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0589" y="2460652"/>
              <a:ext cx="6610710" cy="3719490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D70991B1-7D21-D455-90C7-4B57EA7E2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5420" y="1363761"/>
              <a:ext cx="6366294" cy="3555383"/>
            </a:xfrm>
            <a:prstGeom prst="rect">
              <a:avLst/>
            </a:prstGeom>
          </p:spPr>
        </p:pic>
        <p:pic>
          <p:nvPicPr>
            <p:cNvPr id="4" name="Picture 3" descr="A close-up of a chart&#10;&#10;Description automatically generated">
              <a:extLst>
                <a:ext uri="{FF2B5EF4-FFF2-40B4-BE49-F238E27FC236}">
                  <a16:creationId xmlns:a16="http://schemas.microsoft.com/office/drawing/2014/main" id="{49E69170-E262-33F3-EA00-6AD25087867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7079" y="160916"/>
              <a:ext cx="6323162" cy="3545678"/>
            </a:xfrm>
            <a:prstGeom prst="rect">
              <a:avLst/>
            </a:prstGeom>
          </p:spPr>
        </p:pic>
      </p:grpSp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3DACFF66-0CB2-A400-6038-BA609D88FA10}"/>
              </a:ext>
            </a:extLst>
          </p:cNvPr>
          <p:cNvSpPr/>
          <p:nvPr/>
        </p:nvSpPr>
        <p:spPr>
          <a:xfrm>
            <a:off x="671423" y="727225"/>
            <a:ext cx="1624641" cy="5621546"/>
          </a:xfrm>
          <a:prstGeom prst="rightArrowCallou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R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E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P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O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R</a:t>
            </a:r>
          </a:p>
          <a:p>
            <a:pPr algn="ctr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800" dirty="0">
                <a:latin typeface="STXingkai"/>
                <a:ea typeface="STXingkai"/>
                <a:cs typeface="Calibri"/>
              </a:rPr>
              <a:t>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8118ED-D2AB-DBE9-C54B-EDCA04CA616F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1DBFCD-1F0A-509B-7D43-2A3F568FAE39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253259-C489-EE8D-57BB-00A12B75FA6A}"/>
              </a:ext>
            </a:extLst>
          </p:cNvPr>
          <p:cNvSpPr/>
          <p:nvPr/>
        </p:nvSpPr>
        <p:spPr>
          <a:xfrm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CC1239-25C8-8549-6B53-E6E512C1D73C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0FA823-2D47-04CF-9F04-FA083E47AD1C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A14C81-3890-77AC-C65A-26A8961C93AF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B9C09-89EA-0AED-AB24-84ADBF41BF41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8E93720-A73B-214C-3020-9EA8A864AF9B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FC5A78-D0F6-9F7C-D39C-8894CB774C6A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CE5968-9BCE-EB36-2E98-33C23879E95D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5324B2-AE84-CE2A-1568-779373317F52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A7A911-C453-D683-90AE-5C5D2CCB7F5B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D2C7671-16FF-9748-8834-5C9E23BF06FB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E012B6-5F13-6726-8043-617195CFAF61}"/>
              </a:ext>
            </a:extLst>
          </p:cNvPr>
          <p:cNvSpPr/>
          <p:nvPr/>
        </p:nvSpPr>
        <p:spPr>
          <a:xfrm>
            <a:off x="10319682" y="1097777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7B5809-66D5-B093-EC28-70295635F532}"/>
              </a:ext>
            </a:extLst>
          </p:cNvPr>
          <p:cNvSpPr/>
          <p:nvPr/>
        </p:nvSpPr>
        <p:spPr>
          <a:xfrm rot="9840000">
            <a:off x="1752575" y="44926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3CBB8789-57AC-F3F9-82F4-D01F2713C2DF}"/>
              </a:ext>
            </a:extLst>
          </p:cNvPr>
          <p:cNvSpPr/>
          <p:nvPr/>
        </p:nvSpPr>
        <p:spPr>
          <a:xfrm>
            <a:off x="2782306" y="611095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1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540F49F-EE03-7F28-4BF0-3E5A0CAB7EE7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5DA88-1181-66A0-A6C0-7DACC3BA38C1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58B7CA-BFC0-9BFD-FA77-8E3F15F9A2AD}"/>
              </a:ext>
            </a:extLst>
          </p:cNvPr>
          <p:cNvSpPr/>
          <p:nvPr/>
        </p:nvSpPr>
        <p:spPr>
          <a:xfrm rot="-348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B63E2-BAEB-074B-C7BD-126E45D9730D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84ABE-912B-E7E6-39EA-6AA21A55E8F7}"/>
              </a:ext>
            </a:extLst>
          </p:cNvPr>
          <p:cNvSpPr/>
          <p:nvPr/>
        </p:nvSpPr>
        <p:spPr>
          <a:xfrm rot="-66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753AC9-86CB-6EBF-93EC-03E6EE450947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EB4AF1-99C5-E457-B943-06333F331930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9B151F-9BDD-FAF0-1E90-6EE8F9125DAB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0563A9-0BA8-9781-4E0E-50475774A89D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A396B-C01E-A217-AD68-4711D8C9B774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12F6DB-BDEB-C1EA-DAE3-CA452CA6BC28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8C65DD-0161-8C44-D348-E9F715400F06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E53FC0-1ABC-65F9-214C-A1D62C01F2CB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ACB9DB-F7C6-914C-B3ED-AA839E25348F}"/>
              </a:ext>
            </a:extLst>
          </p:cNvPr>
          <p:cNvSpPr/>
          <p:nvPr/>
        </p:nvSpPr>
        <p:spPr>
          <a:xfrm rot="-408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25AF8-9155-CE69-3480-74D54D8C3CD7}"/>
              </a:ext>
            </a:extLst>
          </p:cNvPr>
          <p:cNvSpPr/>
          <p:nvPr/>
        </p:nvSpPr>
        <p:spPr>
          <a:xfrm rot="2640000">
            <a:off x="10607229" y="450796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446127-1DB8-E2FF-C36F-37667C93E282}"/>
              </a:ext>
            </a:extLst>
          </p:cNvPr>
          <p:cNvGrpSpPr/>
          <p:nvPr/>
        </p:nvGrpSpPr>
        <p:grpSpPr>
          <a:xfrm>
            <a:off x="787593" y="591195"/>
            <a:ext cx="10935704" cy="5768484"/>
            <a:chOff x="787593" y="591195"/>
            <a:chExt cx="10935704" cy="5768484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17A181B1-71E6-1841-C3F4-C2F0BCBB0A4D}"/>
                </a:ext>
              </a:extLst>
            </p:cNvPr>
            <p:cNvSpPr/>
            <p:nvPr/>
          </p:nvSpPr>
          <p:spPr>
            <a:xfrm flipH="1">
              <a:off x="2435527" y="594362"/>
              <a:ext cx="9273392" cy="5765317"/>
            </a:xfrm>
            <a:prstGeom prst="cub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E955D6F-6545-871D-DBE0-EC336B2A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026" y="2082131"/>
              <a:ext cx="7775271" cy="42752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DC7EB-8C2C-4763-B744-F5DC9A6CC1FA}"/>
                </a:ext>
              </a:extLst>
            </p:cNvPr>
            <p:cNvSpPr/>
            <p:nvPr/>
          </p:nvSpPr>
          <p:spPr>
            <a:xfrm>
              <a:off x="787593" y="591195"/>
              <a:ext cx="2458527" cy="5103963"/>
            </a:xfrm>
            <a:prstGeom prst="rect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latin typeface="Comic Sans MS"/>
                  <a:ea typeface="Calibri"/>
                  <a:cs typeface="Calibri"/>
                </a:rPr>
                <a:t>Basic report generated with the help of </a:t>
              </a:r>
              <a:endParaRPr lang="en-US" sz="2400">
                <a:latin typeface="Comic Sans MS"/>
                <a:ea typeface="Calibri"/>
                <a:cs typeface="Calibri"/>
              </a:endParaRPr>
            </a:p>
            <a:p>
              <a:pPr algn="ctr"/>
              <a:r>
                <a:rPr lang="en-US" sz="2400" dirty="0">
                  <a:latin typeface="Comic Sans MS"/>
                  <a:ea typeface="Calibri"/>
                  <a:cs typeface="Calibri"/>
                </a:rPr>
                <a:t>Power Bi inbuilt formatting options.</a:t>
              </a:r>
              <a:endParaRPr lang="en-US" sz="2400">
                <a:latin typeface="Comic Sans MS"/>
              </a:endParaRPr>
            </a:p>
          </p:txBody>
        </p:sp>
        <p:sp>
          <p:nvSpPr>
            <p:cNvPr id="12" name="Flowchart: Preparation 11">
              <a:extLst>
                <a:ext uri="{FF2B5EF4-FFF2-40B4-BE49-F238E27FC236}">
                  <a16:creationId xmlns:a16="http://schemas.microsoft.com/office/drawing/2014/main" id="{4C3CD318-F2F4-02EB-84E3-5420AC5A42B7}"/>
                </a:ext>
              </a:extLst>
            </p:cNvPr>
            <p:cNvSpPr/>
            <p:nvPr/>
          </p:nvSpPr>
          <p:spPr>
            <a:xfrm>
              <a:off x="5915132" y="894272"/>
              <a:ext cx="4298831" cy="977659"/>
            </a:xfrm>
            <a:prstGeom prst="flowChartPreparation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400" dirty="0">
                  <a:solidFill>
                    <a:schemeClr val="tx1"/>
                  </a:solidFill>
                  <a:latin typeface="STXingkai"/>
                  <a:ea typeface="+mn-lt"/>
                  <a:cs typeface="+mn-lt"/>
                </a:rPr>
                <a:t>Basic Report</a:t>
              </a:r>
              <a:endParaRPr lang="en-US" sz="3200" dirty="0">
                <a:solidFill>
                  <a:schemeClr val="tx1"/>
                </a:solidFill>
                <a:latin typeface="STXingkai"/>
                <a:ea typeface="STXingkai"/>
              </a:endParaRPr>
            </a:p>
          </p:txBody>
        </p:sp>
      </p:grpSp>
      <p:pic>
        <p:nvPicPr>
          <p:cNvPr id="11" name="Graphic 25" descr="Chat with solid fill">
            <a:extLst>
              <a:ext uri="{FF2B5EF4-FFF2-40B4-BE49-F238E27FC236}">
                <a16:creationId xmlns:a16="http://schemas.microsoft.com/office/drawing/2014/main" id="{0F372220-AAAD-D123-8E45-2FEA1678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178" y="4277445"/>
            <a:ext cx="1201948" cy="1216325"/>
          </a:xfrm>
          <a:prstGeom prst="rect">
            <a:avLst/>
          </a:prstGeom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22FF571-2060-865B-F45E-1FB760CB0B00}"/>
              </a:ext>
            </a:extLst>
          </p:cNvPr>
          <p:cNvSpPr/>
          <p:nvPr/>
        </p:nvSpPr>
        <p:spPr>
          <a:xfrm>
            <a:off x="1114532" y="5924046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40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540F49F-EE03-7F28-4BF0-3E5A0CAB7EE7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5DA88-1181-66A0-A6C0-7DACC3BA38C1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58B7CA-BFC0-9BFD-FA77-8E3F15F9A2AD}"/>
              </a:ext>
            </a:extLst>
          </p:cNvPr>
          <p:cNvSpPr/>
          <p:nvPr/>
        </p:nvSpPr>
        <p:spPr>
          <a:xfrm rot="-348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B63E2-BAEB-074B-C7BD-126E45D9730D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84ABE-912B-E7E6-39EA-6AA21A55E8F7}"/>
              </a:ext>
            </a:extLst>
          </p:cNvPr>
          <p:cNvSpPr/>
          <p:nvPr/>
        </p:nvSpPr>
        <p:spPr>
          <a:xfrm rot="-66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753AC9-86CB-6EBF-93EC-03E6EE450947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EB4AF1-99C5-E457-B943-06333F331930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9B151F-9BDD-FAF0-1E90-6EE8F9125DAB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0563A9-0BA8-9781-4E0E-50475774A89D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A396B-C01E-A217-AD68-4711D8C9B774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12F6DB-BDEB-C1EA-DAE3-CA452CA6BC28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8C65DD-0161-8C44-D348-E9F715400F06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E53FC0-1ABC-65F9-214C-A1D62C01F2CB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ACB9DB-F7C6-914C-B3ED-AA839E25348F}"/>
              </a:ext>
            </a:extLst>
          </p:cNvPr>
          <p:cNvSpPr/>
          <p:nvPr/>
        </p:nvSpPr>
        <p:spPr>
          <a:xfrm rot="-408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25AF8-9155-CE69-3480-74D54D8C3CD7}"/>
              </a:ext>
            </a:extLst>
          </p:cNvPr>
          <p:cNvSpPr/>
          <p:nvPr/>
        </p:nvSpPr>
        <p:spPr>
          <a:xfrm rot="2640000">
            <a:off x="10607229" y="450796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5B55E8-3418-EAF8-F906-9FBF02BA4E87}"/>
              </a:ext>
            </a:extLst>
          </p:cNvPr>
          <p:cNvGrpSpPr/>
          <p:nvPr/>
        </p:nvGrpSpPr>
        <p:grpSpPr>
          <a:xfrm>
            <a:off x="787593" y="591195"/>
            <a:ext cx="10935704" cy="5768484"/>
            <a:chOff x="787593" y="591195"/>
            <a:chExt cx="10935704" cy="5768484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17A181B1-71E6-1841-C3F4-C2F0BCBB0A4D}"/>
                </a:ext>
              </a:extLst>
            </p:cNvPr>
            <p:cNvSpPr/>
            <p:nvPr/>
          </p:nvSpPr>
          <p:spPr>
            <a:xfrm flipH="1">
              <a:off x="2493036" y="594362"/>
              <a:ext cx="9215883" cy="5765317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DC7EB-8C2C-4763-B744-F5DC9A6CC1FA}"/>
                </a:ext>
              </a:extLst>
            </p:cNvPr>
            <p:cNvSpPr/>
            <p:nvPr/>
          </p:nvSpPr>
          <p:spPr>
            <a:xfrm>
              <a:off x="787593" y="591195"/>
              <a:ext cx="2530414" cy="51039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latin typeface="Comic Sans MS"/>
                </a:rPr>
                <a:t>Colored report </a:t>
              </a:r>
              <a:endParaRPr lang="en-US" sz="24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sz="2400" dirty="0">
                  <a:latin typeface="Comic Sans MS"/>
                </a:rPr>
                <a:t>generated with the help of Power Bi inbuilt formatting and adding colors as per our choice to the Canvas.</a:t>
              </a:r>
              <a:r>
                <a:rPr lang="en-US" sz="2400" dirty="0">
                  <a:latin typeface="Comic Sans MS"/>
                  <a:ea typeface="Comic Sans MS"/>
                  <a:cs typeface="Comic Sans MS"/>
                </a:rPr>
                <a:t>​</a:t>
              </a:r>
              <a:endParaRPr lang="en-US" sz="2400" dirty="0">
                <a:ea typeface="Calibri"/>
                <a:cs typeface="Calibri"/>
              </a:endParaRPr>
            </a:p>
          </p:txBody>
        </p:sp>
        <p:sp>
          <p:nvSpPr>
            <p:cNvPr id="12" name="Flowchart: Preparation 11">
              <a:extLst>
                <a:ext uri="{FF2B5EF4-FFF2-40B4-BE49-F238E27FC236}">
                  <a16:creationId xmlns:a16="http://schemas.microsoft.com/office/drawing/2014/main" id="{4C3CD318-F2F4-02EB-84E3-5420AC5A42B7}"/>
                </a:ext>
              </a:extLst>
            </p:cNvPr>
            <p:cNvSpPr/>
            <p:nvPr/>
          </p:nvSpPr>
          <p:spPr>
            <a:xfrm>
              <a:off x="5785736" y="879895"/>
              <a:ext cx="4428227" cy="992036"/>
            </a:xfrm>
            <a:prstGeom prst="flowChartPreparation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400" dirty="0">
                  <a:solidFill>
                    <a:schemeClr val="tx1"/>
                  </a:solidFill>
                  <a:latin typeface="STXingkai"/>
                  <a:ea typeface="+mn-lt"/>
                  <a:cs typeface="+mn-lt"/>
                </a:rPr>
                <a:t>Colored Report</a:t>
              </a:r>
              <a:endParaRPr lang="en-US" sz="3200" dirty="0">
                <a:solidFill>
                  <a:schemeClr val="tx1"/>
                </a:solidFill>
                <a:latin typeface="STXingkai"/>
                <a:ea typeface="STXingkai"/>
              </a:endParaRPr>
            </a:p>
          </p:txBody>
        </p:sp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9E0B08D-C461-DF4A-97CF-468914743AF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5532" y="2085493"/>
              <a:ext cx="7717765" cy="4268524"/>
            </a:xfrm>
            <a:prstGeom prst="rect">
              <a:avLst/>
            </a:prstGeom>
          </p:spPr>
        </p:pic>
      </p:grpSp>
      <p:pic>
        <p:nvPicPr>
          <p:cNvPr id="11" name="Graphic 25" descr="Chat with solid fill">
            <a:extLst>
              <a:ext uri="{FF2B5EF4-FFF2-40B4-BE49-F238E27FC236}">
                <a16:creationId xmlns:a16="http://schemas.microsoft.com/office/drawing/2014/main" id="{6DD48931-9334-549B-460F-F772E8E3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2291" y="4579370"/>
            <a:ext cx="1201948" cy="1216325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5F70E812-4E2F-7944-00A8-9C78C4601D22}"/>
              </a:ext>
            </a:extLst>
          </p:cNvPr>
          <p:cNvSpPr/>
          <p:nvPr/>
        </p:nvSpPr>
        <p:spPr>
          <a:xfrm>
            <a:off x="1114532" y="589529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95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540F49F-EE03-7F28-4BF0-3E5A0CAB7EE7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5DA88-1181-66A0-A6C0-7DACC3BA38C1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58B7CA-BFC0-9BFD-FA77-8E3F15F9A2AD}"/>
              </a:ext>
            </a:extLst>
          </p:cNvPr>
          <p:cNvSpPr/>
          <p:nvPr/>
        </p:nvSpPr>
        <p:spPr>
          <a:xfrm rot="-348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B63E2-BAEB-074B-C7BD-126E45D9730D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84ABE-912B-E7E6-39EA-6AA21A55E8F7}"/>
              </a:ext>
            </a:extLst>
          </p:cNvPr>
          <p:cNvSpPr/>
          <p:nvPr/>
        </p:nvSpPr>
        <p:spPr>
          <a:xfrm rot="-66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753AC9-86CB-6EBF-93EC-03E6EE450947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EB4AF1-99C5-E457-B943-06333F331930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9B151F-9BDD-FAF0-1E90-6EE8F9125DAB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0563A9-0BA8-9781-4E0E-50475774A89D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A396B-C01E-A217-AD68-4711D8C9B774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12F6DB-BDEB-C1EA-DAE3-CA452CA6BC28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8C65DD-0161-8C44-D348-E9F715400F06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E53FC0-1ABC-65F9-214C-A1D62C01F2CB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ACB9DB-F7C6-914C-B3ED-AA839E25348F}"/>
              </a:ext>
            </a:extLst>
          </p:cNvPr>
          <p:cNvSpPr/>
          <p:nvPr/>
        </p:nvSpPr>
        <p:spPr>
          <a:xfrm rot="-408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25AF8-9155-CE69-3480-74D54D8C3CD7}"/>
              </a:ext>
            </a:extLst>
          </p:cNvPr>
          <p:cNvSpPr/>
          <p:nvPr/>
        </p:nvSpPr>
        <p:spPr>
          <a:xfrm rot="2640000">
            <a:off x="10607229" y="450796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BB093-3ED5-36C4-C8FD-59AC07F47873}"/>
              </a:ext>
            </a:extLst>
          </p:cNvPr>
          <p:cNvGrpSpPr/>
          <p:nvPr/>
        </p:nvGrpSpPr>
        <p:grpSpPr>
          <a:xfrm>
            <a:off x="787593" y="591195"/>
            <a:ext cx="10935705" cy="5768484"/>
            <a:chOff x="787593" y="591195"/>
            <a:chExt cx="10935705" cy="5768484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17A181B1-71E6-1841-C3F4-C2F0BCBB0A4D}"/>
                </a:ext>
              </a:extLst>
            </p:cNvPr>
            <p:cNvSpPr/>
            <p:nvPr/>
          </p:nvSpPr>
          <p:spPr>
            <a:xfrm flipH="1">
              <a:off x="2564923" y="594362"/>
              <a:ext cx="9143996" cy="5765317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ADC7EB-8C2C-4763-B744-F5DC9A6CC1FA}"/>
                </a:ext>
              </a:extLst>
            </p:cNvPr>
            <p:cNvSpPr/>
            <p:nvPr/>
          </p:nvSpPr>
          <p:spPr>
            <a:xfrm>
              <a:off x="787593" y="591195"/>
              <a:ext cx="2631055" cy="51039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latin typeface="Comic Sans MS"/>
                </a:rPr>
                <a:t>Dramatic report generated with the help of Power Bi inbuilt </a:t>
              </a:r>
              <a:endParaRPr lang="en-US" sz="2400" dirty="0"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sz="2400" dirty="0">
                  <a:latin typeface="Comic Sans MS"/>
                </a:rPr>
                <a:t>formatting </a:t>
              </a:r>
              <a:endParaRPr lang="en-US" sz="2400" dirty="0">
                <a:latin typeface="Calibri" panose="020F0502020204030204"/>
                <a:ea typeface="Calibri"/>
                <a:cs typeface="Calibri"/>
              </a:endParaRPr>
            </a:p>
            <a:p>
              <a:pPr algn="ctr"/>
              <a:r>
                <a:rPr lang="en-US" sz="2400" dirty="0">
                  <a:latin typeface="Comic Sans MS"/>
                </a:rPr>
                <a:t>options, also creative Canvas background formatting.</a:t>
              </a:r>
              <a:endParaRPr lang="en-US" sz="2400" dirty="0">
                <a:ea typeface="Calibri"/>
                <a:cs typeface="Calibri"/>
              </a:endParaRPr>
            </a:p>
            <a:p>
              <a:pPr algn="ctr"/>
              <a:endParaRPr lang="en-US" dirty="0">
                <a:ea typeface="Calibri"/>
                <a:cs typeface="Calibri"/>
              </a:endParaRPr>
            </a:p>
          </p:txBody>
        </p:sp>
        <p:sp>
          <p:nvSpPr>
            <p:cNvPr id="12" name="Flowchart: Preparation 11">
              <a:extLst>
                <a:ext uri="{FF2B5EF4-FFF2-40B4-BE49-F238E27FC236}">
                  <a16:creationId xmlns:a16="http://schemas.microsoft.com/office/drawing/2014/main" id="{4C3CD318-F2F4-02EB-84E3-5420AC5A42B7}"/>
                </a:ext>
              </a:extLst>
            </p:cNvPr>
            <p:cNvSpPr/>
            <p:nvPr/>
          </p:nvSpPr>
          <p:spPr>
            <a:xfrm>
              <a:off x="5613208" y="879895"/>
              <a:ext cx="4600755" cy="948905"/>
            </a:xfrm>
            <a:prstGeom prst="flowChartPreparation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400" dirty="0">
                  <a:solidFill>
                    <a:schemeClr val="tx1"/>
                  </a:solidFill>
                  <a:latin typeface="STXingkai"/>
                  <a:ea typeface="+mn-lt"/>
                  <a:cs typeface="+mn-lt"/>
                </a:rPr>
                <a:t>Dramatic Report</a:t>
              </a:r>
              <a:endParaRPr lang="en-US" sz="3200" dirty="0">
                <a:solidFill>
                  <a:schemeClr val="tx1"/>
                </a:solidFill>
                <a:latin typeface="STXingkai"/>
                <a:ea typeface="STXingkai"/>
              </a:endParaRPr>
            </a:p>
          </p:txBody>
        </p:sp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6E8B18-DB9E-212A-C3F1-1FB565EDF24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042" y="2086840"/>
              <a:ext cx="7660256" cy="4265828"/>
            </a:xfrm>
            <a:prstGeom prst="rect">
              <a:avLst/>
            </a:prstGeom>
          </p:spPr>
        </p:pic>
      </p:grpSp>
      <p:pic>
        <p:nvPicPr>
          <p:cNvPr id="11" name="Graphic 25" descr="Chat with solid fill">
            <a:extLst>
              <a:ext uri="{FF2B5EF4-FFF2-40B4-BE49-F238E27FC236}">
                <a16:creationId xmlns:a16="http://schemas.microsoft.com/office/drawing/2014/main" id="{ABCA24D6-4818-2FBC-CFBD-37458526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2291" y="4636879"/>
            <a:ext cx="1201948" cy="1216325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7371481-A62D-B244-DBC6-328E9630E7AD}"/>
              </a:ext>
            </a:extLst>
          </p:cNvPr>
          <p:cNvSpPr/>
          <p:nvPr/>
        </p:nvSpPr>
        <p:spPr>
          <a:xfrm>
            <a:off x="1229551" y="5924046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9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BB19D093-325C-7263-6086-DEEEE71A8029}"/>
              </a:ext>
            </a:extLst>
          </p:cNvPr>
          <p:cNvSpPr/>
          <p:nvPr/>
        </p:nvSpPr>
        <p:spPr>
          <a:xfrm>
            <a:off x="2811061" y="4673216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7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B8417E-B47C-CE42-E38C-9C1B6FA344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24" y="1135678"/>
            <a:ext cx="7056406" cy="51186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617BC2-2AFA-1F00-5AEA-0B721AEFC34E}"/>
              </a:ext>
            </a:extLst>
          </p:cNvPr>
          <p:cNvSpPr txBox="1"/>
          <p:nvPr/>
        </p:nvSpPr>
        <p:spPr>
          <a:xfrm>
            <a:off x="648994" y="752796"/>
            <a:ext cx="359031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Coco-Cola is the maximum in demand beverage from </a:t>
            </a:r>
            <a:endParaRPr lang="en-US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'The Coco-Cola Company'</a:t>
            </a:r>
            <a:endParaRPr lang="en-US">
              <a:solidFill>
                <a:schemeClr val="bg1"/>
              </a:solidFill>
              <a:latin typeface="Comic Sans MS"/>
              <a:cs typeface="Calibr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 with respect to the Walmart retailer having most of the units sold in the market with an operating margin of 62.6% and operating profit of 489K.</a:t>
            </a:r>
            <a:endParaRPr lang="en-US" dirty="0">
              <a:solidFill>
                <a:schemeClr val="bg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F2701-8974-0A80-D20D-0C01086DFBB5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EA031F-ADB5-374B-505D-A1908D559980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1396A0-2A10-83B7-93C3-BDF98FF94906}"/>
              </a:ext>
            </a:extLst>
          </p:cNvPr>
          <p:cNvSpPr/>
          <p:nvPr/>
        </p:nvSpPr>
        <p:spPr>
          <a:xfrm rot="18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1E54B1-1792-6125-A9FB-43303F5EBB55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5AA8F5-F020-CEAB-D7FA-79BD2C2FFC38}"/>
              </a:ext>
            </a:extLst>
          </p:cNvPr>
          <p:cNvSpPr/>
          <p:nvPr/>
        </p:nvSpPr>
        <p:spPr>
          <a:xfrm rot="2094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E2432D-D003-925E-2EE3-CCD88E8672BD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D12505-B4A6-7D4F-464F-CC4620CF9BD9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D2FA95-2CE6-9BC5-A776-A887EF030B27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9E4610-B0F8-7984-7E20-89149233C856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8CFAEC-66C0-3DEC-DFCA-A95643131B03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15E537-D889-6650-B477-8217C691E53F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2E753D-F012-F72E-D8E7-4980880C9542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038CD28-601A-CDA2-3EFE-094013388EB3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EDE3E0-D03F-C925-B889-A851F681AEF6}"/>
              </a:ext>
            </a:extLst>
          </p:cNvPr>
          <p:cNvSpPr/>
          <p:nvPr/>
        </p:nvSpPr>
        <p:spPr>
          <a:xfrm rot="1752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C0B0BC-8A9F-F7BC-CA12-E9286D4D673C}"/>
              </a:ext>
            </a:extLst>
          </p:cNvPr>
          <p:cNvSpPr/>
          <p:nvPr/>
        </p:nvSpPr>
        <p:spPr>
          <a:xfrm rot="2640000">
            <a:off x="10607229" y="450796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raphic 23" descr="Music note with solid fill">
            <a:extLst>
              <a:ext uri="{FF2B5EF4-FFF2-40B4-BE49-F238E27FC236}">
                <a16:creationId xmlns:a16="http://schemas.microsoft.com/office/drawing/2014/main" id="{D2B67AAF-F5B2-4FC5-5D14-9C1290BE6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" y="354223"/>
            <a:ext cx="1446360" cy="1518248"/>
          </a:xfrm>
          <a:prstGeom prst="rect">
            <a:avLst/>
          </a:prstGeom>
        </p:spPr>
      </p:pic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9399DC90-68DF-EC73-DAA7-EABFAA685DE4}"/>
              </a:ext>
            </a:extLst>
          </p:cNvPr>
          <p:cNvSpPr/>
          <p:nvPr/>
        </p:nvSpPr>
        <p:spPr>
          <a:xfrm>
            <a:off x="1172042" y="5722763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6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45F9199-BF31-A0ED-9475-E935A46F8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78" t="9627" r="23423" b="65086"/>
          <a:stretch/>
        </p:blipFill>
        <p:spPr>
          <a:xfrm>
            <a:off x="1072550" y="275970"/>
            <a:ext cx="4043244" cy="16061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8AC796-58FD-5FDF-07D4-7C386E53B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6" t="51741" r="26190" b="995"/>
          <a:stretch/>
        </p:blipFill>
        <p:spPr>
          <a:xfrm>
            <a:off x="6090248" y="4054364"/>
            <a:ext cx="5635662" cy="25548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299928-C99D-4399-C0D3-6D16F3BB2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1" t="53675" r="44059" b="1336"/>
          <a:stretch/>
        </p:blipFill>
        <p:spPr>
          <a:xfrm>
            <a:off x="454325" y="2132748"/>
            <a:ext cx="3847838" cy="23915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740C2B-2DAE-3115-8AF9-C74180FC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301" r="62985" b="943"/>
          <a:stretch/>
        </p:blipFill>
        <p:spPr>
          <a:xfrm>
            <a:off x="2237118" y="4680297"/>
            <a:ext cx="3588934" cy="180905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BDFB493-F82D-108D-6604-1736052A7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17" t="11940" r="43300" b="60199"/>
          <a:stretch/>
        </p:blipFill>
        <p:spPr>
          <a:xfrm>
            <a:off x="4738777" y="2127101"/>
            <a:ext cx="4974159" cy="182713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44BE3B-D1B6-87E7-0A67-85E401B2E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517" t="13930" r="16292" b="59204"/>
          <a:stretch/>
        </p:blipFill>
        <p:spPr>
          <a:xfrm>
            <a:off x="6464062" y="285210"/>
            <a:ext cx="4986673" cy="15943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47D2B1-74B6-D9C4-8968-D53079BEC0C9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546AB-2992-3067-61E1-208EC1CC5A93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F3C173-AADA-B7DE-F5A1-11B0800C85F4}"/>
              </a:ext>
            </a:extLst>
          </p:cNvPr>
          <p:cNvSpPr/>
          <p:nvPr/>
        </p:nvSpPr>
        <p:spPr>
          <a:xfrm rot="18120000">
            <a:off x="10262173" y="295245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B201D6-54A2-157B-A4D3-FB903F07ABFF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D9AAF1-A676-EED2-8161-18540928794B}"/>
              </a:ext>
            </a:extLst>
          </p:cNvPr>
          <p:cNvSpPr/>
          <p:nvPr/>
        </p:nvSpPr>
        <p:spPr>
          <a:xfrm rot="2094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44D510-BC95-3CE3-CC7C-6B52CA933EBE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4F588D-5A04-5D64-9675-65D983D07798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D4EA88-71FE-64D4-3D87-9F070AEF32C0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3F0704-82F3-B4A4-CC65-3D5EF2F593E9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16EBAA-3CF0-BBB0-5327-F77EF779B7BA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BE4A00-7B8F-890E-80E6-460202ED7C34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B8C65D-00D7-15AF-AE90-F9A8757BD114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0EB20D-69D9-A264-63FB-0A80CF1C2364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3F0935-B0E7-6C7C-1F26-6FE63E70FD72}"/>
              </a:ext>
            </a:extLst>
          </p:cNvPr>
          <p:cNvSpPr/>
          <p:nvPr/>
        </p:nvSpPr>
        <p:spPr>
          <a:xfrm rot="1752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25753C-1EC5-3FB2-8119-32369C9050F4}"/>
              </a:ext>
            </a:extLst>
          </p:cNvPr>
          <p:cNvSpPr/>
          <p:nvPr/>
        </p:nvSpPr>
        <p:spPr>
          <a:xfrm rot="2640000">
            <a:off x="5819568" y="795853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32DB3299-9ADF-ADC8-234D-B68C3FD50171}"/>
              </a:ext>
            </a:extLst>
          </p:cNvPr>
          <p:cNvSpPr/>
          <p:nvPr/>
        </p:nvSpPr>
        <p:spPr>
          <a:xfrm>
            <a:off x="136872" y="4874499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29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9E32308-3CD6-B4A8-50BF-19FAB5373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34" y="1135953"/>
            <a:ext cx="7056407" cy="511805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608991-99B5-B0E6-0252-28083E68E746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378DFF-2C3F-F168-3DD2-A5778D4E562C}"/>
              </a:ext>
            </a:extLst>
          </p:cNvPr>
          <p:cNvSpPr/>
          <p:nvPr/>
        </p:nvSpPr>
        <p:spPr>
          <a:xfrm rot="157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400A42-3E99-1E0E-8F09-AF0C74C01799}"/>
              </a:ext>
            </a:extLst>
          </p:cNvPr>
          <p:cNvSpPr/>
          <p:nvPr/>
        </p:nvSpPr>
        <p:spPr>
          <a:xfrm rot="18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A96D24-12BC-0D22-C57A-57FCA39A5997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95A0C5-BAA6-D652-99D8-9DED33F0BD7F}"/>
              </a:ext>
            </a:extLst>
          </p:cNvPr>
          <p:cNvSpPr/>
          <p:nvPr/>
        </p:nvSpPr>
        <p:spPr>
          <a:xfrm rot="2094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8DDAD7-CC77-FF6C-84F4-BF114E2FB19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828CD4-BE9A-3863-D001-5B9564AADE1C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648748-80C4-A3F6-F5FB-954AF86EAE15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E5384E-7ADC-67AE-8658-E638B3E3A2FE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DFD258-5BDB-D6BC-196D-BDFF1DE60135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C086B4-45D7-F6A1-BA5B-7730EA2A6DC1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625664-0790-5CC0-D9A5-25C8F0EA1EA4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EB5ACC-5192-E695-603D-EA99F4E93FC6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1F66B5-9968-CA28-B965-DB548E8C6D18}"/>
              </a:ext>
            </a:extLst>
          </p:cNvPr>
          <p:cNvSpPr/>
          <p:nvPr/>
        </p:nvSpPr>
        <p:spPr>
          <a:xfrm rot="1752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E26E49-DC8F-9EFB-9D6C-686C20598E94}"/>
              </a:ext>
            </a:extLst>
          </p:cNvPr>
          <p:cNvSpPr/>
          <p:nvPr/>
        </p:nvSpPr>
        <p:spPr>
          <a:xfrm rot="2640000">
            <a:off x="10607229" y="450796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CDAA856-595E-AC13-0B38-CAB2D8EB138C}"/>
              </a:ext>
            </a:extLst>
          </p:cNvPr>
          <p:cNvSpPr/>
          <p:nvPr/>
        </p:nvSpPr>
        <p:spPr>
          <a:xfrm rot="17520000">
            <a:off x="5517644" y="508305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DD81FAB-DB3A-7AD3-8097-C415B8E45AEA}"/>
              </a:ext>
            </a:extLst>
          </p:cNvPr>
          <p:cNvSpPr/>
          <p:nvPr/>
        </p:nvSpPr>
        <p:spPr>
          <a:xfrm rot="17520000">
            <a:off x="3777984" y="5813550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740FA-50BE-B0F9-A138-C5C7801EA530}"/>
              </a:ext>
            </a:extLst>
          </p:cNvPr>
          <p:cNvSpPr txBox="1"/>
          <p:nvPr/>
        </p:nvSpPr>
        <p:spPr>
          <a:xfrm>
            <a:off x="749636" y="752796"/>
            <a:ext cx="359031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In this slide, we be looking at the different break downs of each graph with respect to the 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Q1 to Q4 transitions.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Also, the next slide represents us the  Analysis of the delivery company and retailer wise distributions 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mic Sans MS"/>
                <a:cs typeface="Calibri"/>
              </a:rPr>
              <a:t>respectively.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Graphic 23" descr="Music note with solid fill">
            <a:extLst>
              <a:ext uri="{FF2B5EF4-FFF2-40B4-BE49-F238E27FC236}">
                <a16:creationId xmlns:a16="http://schemas.microsoft.com/office/drawing/2014/main" id="{3EC7C838-02D8-655E-068D-3794AEEB0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" y="354223"/>
            <a:ext cx="1446360" cy="1518248"/>
          </a:xfrm>
          <a:prstGeom prst="rect">
            <a:avLst/>
          </a:prstGeom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71B3ECB1-683C-85E9-7784-D518A6EECA9C}"/>
              </a:ext>
            </a:extLst>
          </p:cNvPr>
          <p:cNvSpPr/>
          <p:nvPr/>
        </p:nvSpPr>
        <p:spPr>
          <a:xfrm>
            <a:off x="1028268" y="5751518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37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CDD217-A22F-9102-B165-7A660437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97" y="533400"/>
            <a:ext cx="6596331" cy="5934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852467E1-32F9-22E2-9D69-3C1A8AFB8F62}"/>
              </a:ext>
            </a:extLst>
          </p:cNvPr>
          <p:cNvSpPr/>
          <p:nvPr/>
        </p:nvSpPr>
        <p:spPr>
          <a:xfrm>
            <a:off x="1545853" y="616846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21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612437C-FB37-8E9D-20E8-58490D21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4" y="125883"/>
            <a:ext cx="4894232" cy="306080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graph of a number of different colored squares&#10;&#10;Description automatically generated">
            <a:extLst>
              <a:ext uri="{FF2B5EF4-FFF2-40B4-BE49-F238E27FC236}">
                <a16:creationId xmlns:a16="http://schemas.microsoft.com/office/drawing/2014/main" id="{A89274B9-E985-5C51-C73E-42C26E74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677" y="125883"/>
            <a:ext cx="4898933" cy="30608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C3229C1-9804-91F8-278E-3F9BCC1A8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40" y="3613807"/>
            <a:ext cx="4887399" cy="306344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F7B7A0D-EBE8-4D09-8357-E24B3CA0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147" y="3613807"/>
            <a:ext cx="4889994" cy="30566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7FE457-2EE4-8D11-9D02-D98EA6085CA0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D33781-F82A-77D0-2BD8-813216B786F1}"/>
              </a:ext>
            </a:extLst>
          </p:cNvPr>
          <p:cNvSpPr/>
          <p:nvPr/>
        </p:nvSpPr>
        <p:spPr>
          <a:xfrm rot="15780000">
            <a:off x="5762060" y="-253695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5B4122-F1D3-0F83-60AB-F0530A5E31ED}"/>
              </a:ext>
            </a:extLst>
          </p:cNvPr>
          <p:cNvSpPr/>
          <p:nvPr/>
        </p:nvSpPr>
        <p:spPr>
          <a:xfrm rot="18120000">
            <a:off x="5805192" y="464898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910B9A-0D89-C5DB-BFF7-DAE350D8E638}"/>
              </a:ext>
            </a:extLst>
          </p:cNvPr>
          <p:cNvSpPr/>
          <p:nvPr/>
        </p:nvSpPr>
        <p:spPr>
          <a:xfrm rot="1098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8E78C3-DFF7-04E3-0DFF-1784F67F99A3}"/>
              </a:ext>
            </a:extLst>
          </p:cNvPr>
          <p:cNvSpPr/>
          <p:nvPr/>
        </p:nvSpPr>
        <p:spPr>
          <a:xfrm rot="2094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F11981-1217-7BE4-624D-4C6CC9071F68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1F4416-33D4-6D77-867F-DC550A02C9D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1D4CDA-7EDE-F9E1-C11C-AACB4C9BC5B9}"/>
              </a:ext>
            </a:extLst>
          </p:cNvPr>
          <p:cNvSpPr/>
          <p:nvPr/>
        </p:nvSpPr>
        <p:spPr>
          <a:xfrm rot="118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7414B6-908B-2EBC-27DD-144F41CBCBE0}"/>
              </a:ext>
            </a:extLst>
          </p:cNvPr>
          <p:cNvSpPr/>
          <p:nvPr/>
        </p:nvSpPr>
        <p:spPr>
          <a:xfrm rot="1494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BEA49E-AFBD-5FA9-AC54-C658BCA4C681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033A0C-DD56-6505-5731-ABC4A3853119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C94298-6CFC-EAA0-F867-33100D082B19}"/>
              </a:ext>
            </a:extLst>
          </p:cNvPr>
          <p:cNvSpPr/>
          <p:nvPr/>
        </p:nvSpPr>
        <p:spPr>
          <a:xfrm rot="12420000">
            <a:off x="-533424" y="3399952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908720-ADFB-B474-C8AB-373D97F746DD}"/>
              </a:ext>
            </a:extLst>
          </p:cNvPr>
          <p:cNvSpPr/>
          <p:nvPr/>
        </p:nvSpPr>
        <p:spPr>
          <a:xfrm rot="12180000">
            <a:off x="-17638" y="197479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28FC97-D28A-3708-F98A-FBF76F6B350D}"/>
              </a:ext>
            </a:extLst>
          </p:cNvPr>
          <p:cNvSpPr/>
          <p:nvPr/>
        </p:nvSpPr>
        <p:spPr>
          <a:xfrm rot="17520000">
            <a:off x="1434475" y="378909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246C8E-6FE3-44A3-56D1-0A417C0CF8BA}"/>
              </a:ext>
            </a:extLst>
          </p:cNvPr>
          <p:cNvSpPr/>
          <p:nvPr/>
        </p:nvSpPr>
        <p:spPr>
          <a:xfrm rot="2640000">
            <a:off x="11513003" y="1529098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D2C88447-6C67-4948-6534-050DFFA02AAE}"/>
              </a:ext>
            </a:extLst>
          </p:cNvPr>
          <p:cNvSpPr/>
          <p:nvPr/>
        </p:nvSpPr>
        <p:spPr>
          <a:xfrm>
            <a:off x="5125815" y="3192348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70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>
            <a:off x="57844" y="181221"/>
            <a:ext cx="2559169" cy="26885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omic Sans MS"/>
              </a:rPr>
              <a:t>AI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230372" y="5227674"/>
            <a:ext cx="1322716" cy="1394603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7964492" y="4047831"/>
            <a:ext cx="2285999" cy="2616678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Comic Sans MS"/>
              </a:rPr>
              <a:t>Power BI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2385179" y="2393538"/>
            <a:ext cx="2803583" cy="2688565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Comic Sans MS"/>
              </a:rPr>
              <a:t>Excel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10708770" y="49129"/>
            <a:ext cx="1322716" cy="1394603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3044740" y="479551"/>
            <a:ext cx="704489" cy="74762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>
            <a:off x="11211079" y="5928569"/>
            <a:ext cx="704489" cy="74762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>
            <a:off x="6854740" y="5008419"/>
            <a:ext cx="704489" cy="74762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>
            <a:off x="5589533" y="2233588"/>
            <a:ext cx="2516035" cy="2688564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Comic Sans MS"/>
                <a:cs typeface="Calibri"/>
              </a:rPr>
              <a:t>Power Point </a:t>
            </a:r>
            <a:r>
              <a:rPr lang="en-US" sz="2000" b="1" dirty="0">
                <a:solidFill>
                  <a:schemeClr val="tx1"/>
                </a:solidFill>
                <a:latin typeface="Comic Sans MS"/>
                <a:cs typeface="Calibri"/>
              </a:rPr>
              <a:t>Presentation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>
            <a:off x="1549494" y="3585060"/>
            <a:ext cx="704489" cy="74762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>
            <a:off x="8249343" y="378909"/>
            <a:ext cx="704489" cy="74762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4367456" y="1917286"/>
            <a:ext cx="301924" cy="330680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>
            <a:off x="5445758" y="6057965"/>
            <a:ext cx="301924" cy="330680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>
            <a:off x="2929720" y="5554757"/>
            <a:ext cx="301924" cy="359435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>
            <a:off x="10247795" y="4591474"/>
            <a:ext cx="287547" cy="330680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6380286" y="1543474"/>
            <a:ext cx="301924" cy="373812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8B8A31-5E90-1579-6A52-259ADA96C35C}"/>
              </a:ext>
            </a:extLst>
          </p:cNvPr>
          <p:cNvSpPr/>
          <p:nvPr/>
        </p:nvSpPr>
        <p:spPr>
          <a:xfrm>
            <a:off x="9025721" y="1442832"/>
            <a:ext cx="2343507" cy="2458527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Comic Sans MS"/>
                <a:cs typeface="Calibri"/>
              </a:rPr>
              <a:t>YouTube</a:t>
            </a:r>
            <a:endParaRPr lang="en-US" dirty="0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C2F99D0-E43E-8EC5-E941-403291393606}"/>
              </a:ext>
            </a:extLst>
          </p:cNvPr>
          <p:cNvSpPr/>
          <p:nvPr/>
        </p:nvSpPr>
        <p:spPr>
          <a:xfrm>
            <a:off x="1545853" y="616846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44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3465611" y="2326458"/>
            <a:ext cx="5741581" cy="212365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End</a:t>
            </a:r>
            <a:endParaRPr lang="en-US" dirty="0">
              <a:solidFill>
                <a:srgbClr val="000000"/>
              </a:solidFill>
              <a:latin typeface="Calibri" panose="020F0502020204030204"/>
              <a:ea typeface="STXingkai"/>
              <a:cs typeface="Calibri" panose="020F0502020204030204"/>
            </a:endParaRP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Thank you!!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>
            <a:off x="747957" y="97197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230372" y="522767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8381436" y="2940775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3391594" y="3831273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10708770" y="49129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>
            <a:off x="3044740" y="47955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>
            <a:off x="11211079" y="592856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>
            <a:off x="6854740" y="500841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>
            <a:off x="10247796" y="1989173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>
            <a:off x="1549494" y="3585060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>
            <a:off x="8249343" y="37890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4367456" y="1917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>
            <a:off x="5445758" y="6057965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>
            <a:off x="2929720" y="5554757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>
            <a:off x="10247795" y="4591474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6380286" y="154347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C94FA93E-1470-5207-A143-B8D01ABB4F5F}"/>
              </a:ext>
            </a:extLst>
          </p:cNvPr>
          <p:cNvSpPr/>
          <p:nvPr/>
        </p:nvSpPr>
        <p:spPr>
          <a:xfrm>
            <a:off x="7676009" y="5007776"/>
            <a:ext cx="3441288" cy="151170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TXingkai"/>
                <a:ea typeface="STXingkai"/>
              </a:rPr>
              <a:t>A power point presentation by 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TXingkai"/>
                <a:ea typeface="STXingkai"/>
                <a:cs typeface="Calibri"/>
              </a:rPr>
              <a:t>Shreya Sonal 2023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738D3141-A361-92B5-5DE2-208D5D58F481}"/>
              </a:ext>
            </a:extLst>
          </p:cNvPr>
          <p:cNvSpPr/>
          <p:nvPr/>
        </p:nvSpPr>
        <p:spPr>
          <a:xfrm>
            <a:off x="1545853" y="6168461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4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2E34CA-94D9-681F-4446-57080679B26D}"/>
              </a:ext>
            </a:extLst>
          </p:cNvPr>
          <p:cNvGrpSpPr/>
          <p:nvPr/>
        </p:nvGrpSpPr>
        <p:grpSpPr>
          <a:xfrm>
            <a:off x="3695555" y="3909491"/>
            <a:ext cx="3033622" cy="2099094"/>
            <a:chOff x="4572574" y="919001"/>
            <a:chExt cx="6699848" cy="44713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D89E7F-AD81-A105-AFDF-44C2F930EDB3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B75BCF-F6F5-BBDC-8210-5D14890C9EFD}"/>
                  </a:ext>
                </a:extLst>
              </p:cNvPr>
              <p:cNvSpPr txBox="1"/>
              <p:nvPr/>
            </p:nvSpPr>
            <p:spPr>
              <a:xfrm>
                <a:off x="6026461" y="3548636"/>
                <a:ext cx="3287900" cy="177013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Origin</a:t>
                </a:r>
              </a:p>
              <a:p>
                <a:endParaRPr lang="en-US" sz="28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mic Sans MS"/>
                  <a:cs typeface="Calibri"/>
                </a:endParaRPr>
              </a:p>
            </p:txBody>
          </p:sp>
          <p:sp>
            <p:nvSpPr>
              <p:cNvPr id="25" name="Thought Bubble: Cloud 24">
                <a:extLst>
                  <a:ext uri="{FF2B5EF4-FFF2-40B4-BE49-F238E27FC236}">
                    <a16:creationId xmlns:a16="http://schemas.microsoft.com/office/drawing/2014/main" id="{D84B7EF5-B705-A11C-B70D-7131331B4EEC}"/>
                  </a:ext>
                </a:extLst>
              </p:cNvPr>
              <p:cNvSpPr/>
              <p:nvPr/>
            </p:nvSpPr>
            <p:spPr>
              <a:xfrm rot="720000"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Graphic 25" descr="Baby crawling with solid fill">
              <a:extLst>
                <a:ext uri="{FF2B5EF4-FFF2-40B4-BE49-F238E27FC236}">
                  <a16:creationId xmlns:a16="http://schemas.microsoft.com/office/drawing/2014/main" id="{84CB83A9-F56D-926C-F88F-A044F27C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3365" y="1548442"/>
              <a:ext cx="2064588" cy="20645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75FBF6-EF4E-048F-8B4B-6500AD5A2237}"/>
              </a:ext>
            </a:extLst>
          </p:cNvPr>
          <p:cNvGrpSpPr/>
          <p:nvPr/>
        </p:nvGrpSpPr>
        <p:grpSpPr>
          <a:xfrm>
            <a:off x="4270649" y="1177793"/>
            <a:ext cx="3033622" cy="2257245"/>
            <a:chOff x="4572574" y="919001"/>
            <a:chExt cx="6699848" cy="447135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49F78D-6A42-682D-6454-F0E7AB094BBF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48553A-119B-8CBE-9DF0-0C1A5A3F5C76}"/>
                  </a:ext>
                </a:extLst>
              </p:cNvPr>
              <p:cNvSpPr txBox="1"/>
              <p:nvPr/>
            </p:nvSpPr>
            <p:spPr>
              <a:xfrm>
                <a:off x="6069594" y="3548637"/>
                <a:ext cx="4006768" cy="7925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Growth</a:t>
                </a:r>
              </a:p>
            </p:txBody>
          </p:sp>
          <p:sp>
            <p:nvSpPr>
              <p:cNvPr id="30" name="Thought Bubble: Cloud 29">
                <a:extLst>
                  <a:ext uri="{FF2B5EF4-FFF2-40B4-BE49-F238E27FC236}">
                    <a16:creationId xmlns:a16="http://schemas.microsoft.com/office/drawing/2014/main" id="{D448C50A-E318-308C-0218-F82675EF4EAE}"/>
                  </a:ext>
                </a:extLst>
              </p:cNvPr>
              <p:cNvSpPr/>
              <p:nvPr/>
            </p:nvSpPr>
            <p:spPr>
              <a:xfrm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Graphic 26" descr="Business Growth with solid fill">
              <a:extLst>
                <a:ext uri="{FF2B5EF4-FFF2-40B4-BE49-F238E27FC236}">
                  <a16:creationId xmlns:a16="http://schemas.microsoft.com/office/drawing/2014/main" id="{A1D3E422-E176-F380-1B2E-1F88C67E6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2504" y="1720071"/>
              <a:ext cx="2093342" cy="203583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30ADD03-3B45-9E81-E949-A5B12576B0AD}"/>
              </a:ext>
            </a:extLst>
          </p:cNvPr>
          <p:cNvGrpSpPr/>
          <p:nvPr/>
        </p:nvGrpSpPr>
        <p:grpSpPr>
          <a:xfrm>
            <a:off x="7911600" y="844480"/>
            <a:ext cx="2717319" cy="2472910"/>
            <a:chOff x="4815176" y="657321"/>
            <a:chExt cx="6130359" cy="50367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5FBD90-6B46-AC83-2935-B96FCD2A2F93}"/>
                </a:ext>
              </a:extLst>
            </p:cNvPr>
            <p:cNvGrpSpPr/>
            <p:nvPr/>
          </p:nvGrpSpPr>
          <p:grpSpPr>
            <a:xfrm>
              <a:off x="4815176" y="657321"/>
              <a:ext cx="6130359" cy="5036707"/>
              <a:chOff x="4815176" y="657321"/>
              <a:chExt cx="6130359" cy="503670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0064D2-E138-D492-F655-A5878C42AA54}"/>
                  </a:ext>
                </a:extLst>
              </p:cNvPr>
              <p:cNvSpPr txBox="1"/>
              <p:nvPr/>
            </p:nvSpPr>
            <p:spPr>
              <a:xfrm>
                <a:off x="5715912" y="3696708"/>
                <a:ext cx="3981751" cy="7151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 Iconic</a:t>
                </a:r>
              </a:p>
            </p:txBody>
          </p:sp>
          <p:sp>
            <p:nvSpPr>
              <p:cNvPr id="36" name="Thought Bubble: Cloud 35">
                <a:extLst>
                  <a:ext uri="{FF2B5EF4-FFF2-40B4-BE49-F238E27FC236}">
                    <a16:creationId xmlns:a16="http://schemas.microsoft.com/office/drawing/2014/main" id="{030A2651-8D54-98FC-D708-00FDD4E5B0B9}"/>
                  </a:ext>
                </a:extLst>
              </p:cNvPr>
              <p:cNvSpPr/>
              <p:nvPr/>
            </p:nvSpPr>
            <p:spPr>
              <a:xfrm rot="3420000">
                <a:off x="5362002" y="110495"/>
                <a:ext cx="5036707" cy="6130359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Graphic 38" descr="Beaker with solid fill">
              <a:extLst>
                <a:ext uri="{FF2B5EF4-FFF2-40B4-BE49-F238E27FC236}">
                  <a16:creationId xmlns:a16="http://schemas.microsoft.com/office/drawing/2014/main" id="{A30702DC-0152-283B-430C-AEA7C998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7178" y="1692215"/>
              <a:ext cx="1662022" cy="166202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3A80AE-60A6-4F28-D721-05D8288B5427}"/>
              </a:ext>
            </a:extLst>
          </p:cNvPr>
          <p:cNvGrpSpPr/>
          <p:nvPr/>
        </p:nvGrpSpPr>
        <p:grpSpPr>
          <a:xfrm>
            <a:off x="7448045" y="3823228"/>
            <a:ext cx="2803584" cy="2343510"/>
            <a:chOff x="4572574" y="919001"/>
            <a:chExt cx="6699848" cy="447135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D9EF214-583A-E512-11EC-B351B11C77D5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108FE3-870B-8770-F5D8-3C15E263FB18}"/>
                  </a:ext>
                </a:extLst>
              </p:cNvPr>
              <p:cNvSpPr txBox="1"/>
              <p:nvPr/>
            </p:nvSpPr>
            <p:spPr>
              <a:xfrm>
                <a:off x="5609519" y="3160448"/>
                <a:ext cx="4179298" cy="132621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Current Company</a:t>
                </a:r>
                <a:endParaRPr lang="en-US" sz="2000">
                  <a:solidFill>
                    <a:schemeClr val="bg1"/>
                  </a:solidFill>
                  <a:cs typeface="Calibri"/>
                </a:endParaRPr>
              </a:p>
            </p:txBody>
          </p:sp>
          <p:sp>
            <p:nvSpPr>
              <p:cNvPr id="42" name="Thought Bubble: Cloud 41">
                <a:extLst>
                  <a:ext uri="{FF2B5EF4-FFF2-40B4-BE49-F238E27FC236}">
                    <a16:creationId xmlns:a16="http://schemas.microsoft.com/office/drawing/2014/main" id="{2083FDF8-3D59-D3D0-B202-FED81712A81C}"/>
                  </a:ext>
                </a:extLst>
              </p:cNvPr>
              <p:cNvSpPr/>
              <p:nvPr/>
            </p:nvSpPr>
            <p:spPr>
              <a:xfrm rot="10140000"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0" name="Graphic 42" descr="Connections with solid fill">
              <a:extLst>
                <a:ext uri="{FF2B5EF4-FFF2-40B4-BE49-F238E27FC236}">
                  <a16:creationId xmlns:a16="http://schemas.microsoft.com/office/drawing/2014/main" id="{27C83602-C9B1-104F-6AA2-E015F0589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6535" y="1476554"/>
              <a:ext cx="1690777" cy="1690777"/>
            </a:xfrm>
            <a:prstGeom prst="rect">
              <a:avLst/>
            </a:prstGeom>
          </p:spPr>
        </p:pic>
      </p:grp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A882556-6606-155E-5DD6-A6B13D08B4A3}"/>
              </a:ext>
            </a:extLst>
          </p:cNvPr>
          <p:cNvSpPr/>
          <p:nvPr/>
        </p:nvSpPr>
        <p:spPr>
          <a:xfrm>
            <a:off x="4809513" y="611095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60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2E34CA-94D9-681F-4446-57080679B26D}"/>
              </a:ext>
            </a:extLst>
          </p:cNvPr>
          <p:cNvGrpSpPr/>
          <p:nvPr/>
        </p:nvGrpSpPr>
        <p:grpSpPr>
          <a:xfrm>
            <a:off x="4572574" y="919001"/>
            <a:ext cx="6699848" cy="4471358"/>
            <a:chOff x="4572574" y="919001"/>
            <a:chExt cx="6699848" cy="44713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D89E7F-AD81-A105-AFDF-44C2F930EDB3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B75BCF-F6F5-BBDC-8210-5D14890C9EFD}"/>
                  </a:ext>
                </a:extLst>
              </p:cNvPr>
              <p:cNvSpPr txBox="1"/>
              <p:nvPr/>
            </p:nvSpPr>
            <p:spPr>
              <a:xfrm>
                <a:off x="6026462" y="3548636"/>
                <a:ext cx="3287900" cy="126188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Origin</a:t>
                </a:r>
              </a:p>
              <a:p>
                <a:endParaRPr lang="en-US" sz="28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mic Sans MS"/>
                  <a:cs typeface="Calibri"/>
                </a:endParaRPr>
              </a:p>
            </p:txBody>
          </p:sp>
          <p:sp>
            <p:nvSpPr>
              <p:cNvPr id="25" name="Thought Bubble: Cloud 24">
                <a:extLst>
                  <a:ext uri="{FF2B5EF4-FFF2-40B4-BE49-F238E27FC236}">
                    <a16:creationId xmlns:a16="http://schemas.microsoft.com/office/drawing/2014/main" id="{D84B7EF5-B705-A11C-B70D-7131331B4EEC}"/>
                  </a:ext>
                </a:extLst>
              </p:cNvPr>
              <p:cNvSpPr/>
              <p:nvPr/>
            </p:nvSpPr>
            <p:spPr>
              <a:xfrm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Graphic 25" descr="Baby crawling with solid fill">
              <a:extLst>
                <a:ext uri="{FF2B5EF4-FFF2-40B4-BE49-F238E27FC236}">
                  <a16:creationId xmlns:a16="http://schemas.microsoft.com/office/drawing/2014/main" id="{84CB83A9-F56D-926C-F88F-A044F27C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3365" y="1548442"/>
              <a:ext cx="2064588" cy="2064588"/>
            </a:xfrm>
            <a:prstGeom prst="rect">
              <a:avLst/>
            </a:prstGeom>
          </p:spPr>
        </p:pic>
      </p:grp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EA23816-DE56-0674-A934-F4FF6366A23F}"/>
              </a:ext>
            </a:extLst>
          </p:cNvPr>
          <p:cNvSpPr/>
          <p:nvPr/>
        </p:nvSpPr>
        <p:spPr>
          <a:xfrm>
            <a:off x="4651362" y="611095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10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89E7F-AD81-A105-AFDF-44C2F930EDB3}"/>
              </a:ext>
            </a:extLst>
          </p:cNvPr>
          <p:cNvGrpSpPr/>
          <p:nvPr/>
        </p:nvGrpSpPr>
        <p:grpSpPr>
          <a:xfrm>
            <a:off x="3666801" y="-2085866"/>
            <a:ext cx="13126526" cy="11286224"/>
            <a:chOff x="4572574" y="919001"/>
            <a:chExt cx="6699848" cy="4471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75BCF-F6F5-BBDC-8210-5D14890C9EFD}"/>
                </a:ext>
              </a:extLst>
            </p:cNvPr>
            <p:cNvSpPr txBox="1"/>
            <p:nvPr/>
          </p:nvSpPr>
          <p:spPr>
            <a:xfrm>
              <a:off x="6620862" y="2118940"/>
              <a:ext cx="1959672" cy="53651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latin typeface="Century"/>
                  <a:ea typeface="+mn-lt"/>
                  <a:cs typeface="+mn-lt"/>
                </a:rPr>
                <a:t>The Origin</a:t>
              </a:r>
            </a:p>
            <a:p>
              <a:endPara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mic Sans MS"/>
                <a:cs typeface="Calibri"/>
              </a:endParaRPr>
            </a:p>
          </p:txBody>
        </p:sp>
        <p:sp>
          <p:nvSpPr>
            <p:cNvPr id="25" name="Thought Bubble: Cloud 24">
              <a:extLst>
                <a:ext uri="{FF2B5EF4-FFF2-40B4-BE49-F238E27FC236}">
                  <a16:creationId xmlns:a16="http://schemas.microsoft.com/office/drawing/2014/main" id="{D84B7EF5-B705-A11C-B70D-7131331B4EEC}"/>
                </a:ext>
              </a:extLst>
            </p:cNvPr>
            <p:cNvSpPr/>
            <p:nvPr/>
          </p:nvSpPr>
          <p:spPr>
            <a:xfrm>
              <a:off x="4572574" y="919001"/>
              <a:ext cx="6699848" cy="4471358"/>
            </a:xfrm>
            <a:prstGeom prst="cloudCallout">
              <a:avLst/>
            </a:prstGeom>
            <a:noFill/>
            <a:ln w="571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5" descr="Baby crawling with solid fill">
            <a:extLst>
              <a:ext uri="{FF2B5EF4-FFF2-40B4-BE49-F238E27FC236}">
                <a16:creationId xmlns:a16="http://schemas.microsoft.com/office/drawing/2014/main" id="{84CB83A9-F56D-926C-F88F-A044F27C7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1327" y="-148086"/>
            <a:ext cx="2064588" cy="20645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8FEB127-B074-9BF8-20C7-540E96E1AA18}"/>
              </a:ext>
            </a:extLst>
          </p:cNvPr>
          <p:cNvSpPr txBox="1"/>
          <p:nvPr/>
        </p:nvSpPr>
        <p:spPr>
          <a:xfrm>
            <a:off x="5106310" y="1981502"/>
            <a:ext cx="675284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-Invented by John S. Pemberton in 1886</a:t>
            </a:r>
            <a:endParaRPr lang="en-US" sz="2600" b="1">
              <a:solidFill>
                <a:schemeClr val="bg1"/>
              </a:solidFill>
              <a:highlight>
                <a:srgbClr val="000000"/>
              </a:highlight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-First sold at Jacobs' Pharmacy in Atlanta</a:t>
            </a:r>
          </a:p>
          <a:p>
            <a:r>
              <a:rPr lang="en-US" sz="2600" b="1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-Originally marketed as a tonic for 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common ailments</a:t>
            </a: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-Contained cocaine from coca leaf and caffeine from kola nut</a:t>
            </a: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-Cocaine was removed from the formula in about 1903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6918CE1-6544-51C5-EBCE-CE63A22DBC0B}"/>
              </a:ext>
            </a:extLst>
          </p:cNvPr>
          <p:cNvSpPr/>
          <p:nvPr/>
        </p:nvSpPr>
        <p:spPr>
          <a:xfrm>
            <a:off x="4450079" y="611095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8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1954C5-11E8-DE60-4EE6-2B0CC5364039}"/>
              </a:ext>
            </a:extLst>
          </p:cNvPr>
          <p:cNvGrpSpPr/>
          <p:nvPr/>
        </p:nvGrpSpPr>
        <p:grpSpPr>
          <a:xfrm>
            <a:off x="4572574" y="919001"/>
            <a:ext cx="6699848" cy="4471358"/>
            <a:chOff x="4572574" y="919001"/>
            <a:chExt cx="6699848" cy="447135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ADA31E-3E4A-E5A6-A0CA-97C8CA2559E0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5EAC43-50D0-D064-D36B-274E715D6E98}"/>
                  </a:ext>
                </a:extLst>
              </p:cNvPr>
              <p:cNvSpPr txBox="1"/>
              <p:nvPr/>
            </p:nvSpPr>
            <p:spPr>
              <a:xfrm>
                <a:off x="6069594" y="3548636"/>
                <a:ext cx="4006768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Growth</a:t>
                </a:r>
              </a:p>
            </p:txBody>
          </p:sp>
          <p:sp>
            <p:nvSpPr>
              <p:cNvPr id="30" name="Thought Bubble: Cloud 29">
                <a:extLst>
                  <a:ext uri="{FF2B5EF4-FFF2-40B4-BE49-F238E27FC236}">
                    <a16:creationId xmlns:a16="http://schemas.microsoft.com/office/drawing/2014/main" id="{83A13B8E-DBE4-79FD-C5B4-69A29F47F358}"/>
                  </a:ext>
                </a:extLst>
              </p:cNvPr>
              <p:cNvSpPr/>
              <p:nvPr/>
            </p:nvSpPr>
            <p:spPr>
              <a:xfrm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Graphic 26" descr="Business Growth with solid fill">
              <a:extLst>
                <a:ext uri="{FF2B5EF4-FFF2-40B4-BE49-F238E27FC236}">
                  <a16:creationId xmlns:a16="http://schemas.microsoft.com/office/drawing/2014/main" id="{64BA5225-399A-88B5-89C9-65FAFE27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2504" y="1720071"/>
              <a:ext cx="2093342" cy="2035834"/>
            </a:xfrm>
            <a:prstGeom prst="rect">
              <a:avLst/>
            </a:prstGeom>
          </p:spPr>
        </p:pic>
      </p:grp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A4FD12D-9D20-CBAD-2EC5-722CD203F9C2}"/>
              </a:ext>
            </a:extLst>
          </p:cNvPr>
          <p:cNvSpPr/>
          <p:nvPr/>
        </p:nvSpPr>
        <p:spPr>
          <a:xfrm>
            <a:off x="4651362" y="611095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71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89E7F-AD81-A105-AFDF-44C2F930EDB3}"/>
              </a:ext>
            </a:extLst>
          </p:cNvPr>
          <p:cNvGrpSpPr/>
          <p:nvPr/>
        </p:nvGrpSpPr>
        <p:grpSpPr>
          <a:xfrm>
            <a:off x="3666801" y="-2085866"/>
            <a:ext cx="13126526" cy="11286224"/>
            <a:chOff x="4572574" y="919001"/>
            <a:chExt cx="6699848" cy="4471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75BCF-F6F5-BBDC-8210-5D14890C9EFD}"/>
                </a:ext>
              </a:extLst>
            </p:cNvPr>
            <p:cNvSpPr txBox="1"/>
            <p:nvPr/>
          </p:nvSpPr>
          <p:spPr>
            <a:xfrm>
              <a:off x="6584170" y="2113244"/>
              <a:ext cx="1871613" cy="4999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entury"/>
                  <a:ea typeface="+mn-lt"/>
                  <a:cs typeface="+mn-lt"/>
                </a:rPr>
                <a:t>The Growth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mic Sans MS"/>
                <a:cs typeface="Calibri"/>
              </a:endParaRPr>
            </a:p>
          </p:txBody>
        </p:sp>
        <p:sp>
          <p:nvSpPr>
            <p:cNvPr id="25" name="Thought Bubble: Cloud 24">
              <a:extLst>
                <a:ext uri="{FF2B5EF4-FFF2-40B4-BE49-F238E27FC236}">
                  <a16:creationId xmlns:a16="http://schemas.microsoft.com/office/drawing/2014/main" id="{D84B7EF5-B705-A11C-B70D-7131331B4EEC}"/>
                </a:ext>
              </a:extLst>
            </p:cNvPr>
            <p:cNvSpPr/>
            <p:nvPr/>
          </p:nvSpPr>
          <p:spPr>
            <a:xfrm>
              <a:off x="4572574" y="919001"/>
              <a:ext cx="6699848" cy="4471358"/>
            </a:xfrm>
            <a:prstGeom prst="cloudCallout">
              <a:avLst/>
            </a:prstGeom>
            <a:noFill/>
            <a:ln w="571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FEB127-B074-9BF8-20C7-540E96E1AA18}"/>
              </a:ext>
            </a:extLst>
          </p:cNvPr>
          <p:cNvSpPr txBox="1"/>
          <p:nvPr/>
        </p:nvSpPr>
        <p:spPr>
          <a:xfrm>
            <a:off x="4933783" y="1866483"/>
            <a:ext cx="7299183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-Acquired by Asa Griggs Candler in 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1891 for $2,300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•-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Incorporated in 1892 and registered trademark in 1893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•-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Sales rose from 9,000 gallons of syrup 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in 1890 to 370,877 gallons in 1900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•-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Expanded to international markets 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in the early 20th century</a:t>
            </a:r>
            <a:endParaRPr lang="en-US" sz="260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•-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Introduced new products and brands 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such as Fanta, Sprite, Minute Maid, etc.</a:t>
            </a:r>
            <a:endParaRPr lang="en-US" sz="260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</p:txBody>
      </p:sp>
      <p:pic>
        <p:nvPicPr>
          <p:cNvPr id="31" name="Graphic 26" descr="Business Growth with solid fill">
            <a:extLst>
              <a:ext uri="{FF2B5EF4-FFF2-40B4-BE49-F238E27FC236}">
                <a16:creationId xmlns:a16="http://schemas.microsoft.com/office/drawing/2014/main" id="{8B8F200E-B4D7-6A63-756E-B8946B65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271" y="24693"/>
            <a:ext cx="2093342" cy="2035834"/>
          </a:xfrm>
          <a:prstGeom prst="rect">
            <a:avLst/>
          </a:prstGeom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6B4225E-A0D4-970C-A0F5-4DF7D2AB0CD8}"/>
              </a:ext>
            </a:extLst>
          </p:cNvPr>
          <p:cNvSpPr/>
          <p:nvPr/>
        </p:nvSpPr>
        <p:spPr>
          <a:xfrm>
            <a:off x="4579476" y="605344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79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28F430-4AE1-0D3A-6E82-7ABEDA14904E}"/>
              </a:ext>
            </a:extLst>
          </p:cNvPr>
          <p:cNvGrpSpPr/>
          <p:nvPr/>
        </p:nvGrpSpPr>
        <p:grpSpPr>
          <a:xfrm>
            <a:off x="4572574" y="919001"/>
            <a:ext cx="6699848" cy="4471358"/>
            <a:chOff x="4572574" y="919001"/>
            <a:chExt cx="6699848" cy="44713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9B9B89-ACE3-ACB1-1EFA-9C07D5F26026}"/>
                </a:ext>
              </a:extLst>
            </p:cNvPr>
            <p:cNvGrpSpPr/>
            <p:nvPr/>
          </p:nvGrpSpPr>
          <p:grpSpPr>
            <a:xfrm>
              <a:off x="4572574" y="919001"/>
              <a:ext cx="6699848" cy="4471358"/>
              <a:chOff x="4572574" y="919001"/>
              <a:chExt cx="6699848" cy="447135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0A447E-A7F2-B1C5-3CA9-8DD31B351E74}"/>
                  </a:ext>
                </a:extLst>
              </p:cNvPr>
              <p:cNvSpPr txBox="1"/>
              <p:nvPr/>
            </p:nvSpPr>
            <p:spPr>
              <a:xfrm>
                <a:off x="6385896" y="3491127"/>
                <a:ext cx="3244769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  <a:latin typeface="Century"/>
                    <a:ea typeface="+mn-lt"/>
                    <a:cs typeface="+mn-lt"/>
                  </a:rPr>
                  <a:t>The Iconic</a:t>
                </a:r>
              </a:p>
            </p:txBody>
          </p:sp>
          <p:sp>
            <p:nvSpPr>
              <p:cNvPr id="25" name="Thought Bubble: Cloud 24">
                <a:extLst>
                  <a:ext uri="{FF2B5EF4-FFF2-40B4-BE49-F238E27FC236}">
                    <a16:creationId xmlns:a16="http://schemas.microsoft.com/office/drawing/2014/main" id="{2DB74C84-F992-DF31-0DF0-D573045BCA88}"/>
                  </a:ext>
                </a:extLst>
              </p:cNvPr>
              <p:cNvSpPr/>
              <p:nvPr/>
            </p:nvSpPr>
            <p:spPr>
              <a:xfrm>
                <a:off x="4572574" y="919001"/>
                <a:ext cx="6699848" cy="4471358"/>
              </a:xfrm>
              <a:prstGeom prst="cloudCallout">
                <a:avLst/>
              </a:prstGeom>
              <a:noFill/>
              <a:ln w="571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Graphic 38" descr="Beaker with solid fill">
              <a:extLst>
                <a:ext uri="{FF2B5EF4-FFF2-40B4-BE49-F238E27FC236}">
                  <a16:creationId xmlns:a16="http://schemas.microsoft.com/office/drawing/2014/main" id="{E3CB83ED-D9EB-4F3E-25D7-9B49FD5D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7178" y="1692215"/>
              <a:ext cx="1662022" cy="1662022"/>
            </a:xfrm>
            <a:prstGeom prst="rect">
              <a:avLst/>
            </a:prstGeom>
          </p:spPr>
        </p:pic>
      </p:grp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7B4F8C7-4621-CC8F-AC00-845AB58C30FF}"/>
              </a:ext>
            </a:extLst>
          </p:cNvPr>
          <p:cNvSpPr/>
          <p:nvPr/>
        </p:nvSpPr>
        <p:spPr>
          <a:xfrm>
            <a:off x="4493212" y="605344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8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oft drink, beverage&#10;&#10;Description automatically generated">
            <a:extLst>
              <a:ext uri="{FF2B5EF4-FFF2-40B4-BE49-F238E27FC236}">
                <a16:creationId xmlns:a16="http://schemas.microsoft.com/office/drawing/2014/main" id="{65FB2D66-A92C-7691-096B-939E052C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39" y="4672541"/>
            <a:ext cx="2743200" cy="218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C4537-B46C-7B2E-D59A-6CB74F4C9BF6}"/>
              </a:ext>
            </a:extLst>
          </p:cNvPr>
          <p:cNvSpPr txBox="1"/>
          <p:nvPr/>
        </p:nvSpPr>
        <p:spPr>
          <a:xfrm>
            <a:off x="791422" y="673062"/>
            <a:ext cx="2866110" cy="443198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The Coco-Cola</a:t>
            </a:r>
          </a:p>
          <a:p>
            <a:pPr algn="ctr"/>
            <a:r>
              <a:rPr lang="en-US" sz="6600" b="1" dirty="0">
                <a:solidFill>
                  <a:srgbClr val="FF0000"/>
                </a:solidFill>
                <a:latin typeface="STXingkai"/>
                <a:ea typeface="STXingkai"/>
                <a:cs typeface="Segoe UI"/>
              </a:rPr>
              <a:t>Company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FA63-5313-F920-4D9D-96BCB0D0AEDA}"/>
              </a:ext>
            </a:extLst>
          </p:cNvPr>
          <p:cNvSpPr/>
          <p:nvPr/>
        </p:nvSpPr>
        <p:spPr>
          <a:xfrm rot="7800000">
            <a:off x="-732911" y="-106326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0080000">
            <a:off x="-661024" y="57740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180000">
            <a:off x="9977323" y="5816247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9840000">
            <a:off x="573632" y="4693914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4640000">
            <a:off x="11528279" y="-166531"/>
            <a:ext cx="1322716" cy="13946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D51084-AE25-3FA5-6A4D-3F9AA1082274}"/>
              </a:ext>
            </a:extLst>
          </p:cNvPr>
          <p:cNvSpPr/>
          <p:nvPr/>
        </p:nvSpPr>
        <p:spPr>
          <a:xfrm rot="13080000">
            <a:off x="3303532" y="-354336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5616A-CE67-76EC-8000-3D337B3F54C9}"/>
              </a:ext>
            </a:extLst>
          </p:cNvPr>
          <p:cNvSpPr/>
          <p:nvPr/>
        </p:nvSpPr>
        <p:spPr>
          <a:xfrm rot="6480000">
            <a:off x="11599268" y="6244871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5E598-A28E-46FF-BEC4-E6318CA2E50D}"/>
              </a:ext>
            </a:extLst>
          </p:cNvPr>
          <p:cNvSpPr/>
          <p:nvPr/>
        </p:nvSpPr>
        <p:spPr>
          <a:xfrm rot="8880000">
            <a:off x="6825985" y="637426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547102-7CE8-8E78-DA0B-0C88F3F5FD97}"/>
              </a:ext>
            </a:extLst>
          </p:cNvPr>
          <p:cNvSpPr/>
          <p:nvPr/>
        </p:nvSpPr>
        <p:spPr>
          <a:xfrm rot="6000000">
            <a:off x="11771796" y="2147324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AC29B-2749-1C7F-2A0E-6F9A20F1E824}"/>
              </a:ext>
            </a:extLst>
          </p:cNvPr>
          <p:cNvSpPr/>
          <p:nvPr/>
        </p:nvSpPr>
        <p:spPr>
          <a:xfrm rot="9300000">
            <a:off x="-204544" y="3053098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35A9-9CBE-75F8-E62F-C738003A7057}"/>
              </a:ext>
            </a:extLst>
          </p:cNvPr>
          <p:cNvSpPr/>
          <p:nvPr/>
        </p:nvSpPr>
        <p:spPr>
          <a:xfrm rot="12120000">
            <a:off x="8306852" y="-124299"/>
            <a:ext cx="704489" cy="747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A592D7-8F80-E1B0-EEE3-C0D7627DA4DB}"/>
              </a:ext>
            </a:extLst>
          </p:cNvPr>
          <p:cNvSpPr/>
          <p:nvPr/>
        </p:nvSpPr>
        <p:spPr>
          <a:xfrm>
            <a:off x="2297117" y="393286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CC3260-E639-27A9-EB40-C7568DF68F37}"/>
              </a:ext>
            </a:extLst>
          </p:cNvPr>
          <p:cNvSpPr/>
          <p:nvPr/>
        </p:nvSpPr>
        <p:spPr>
          <a:xfrm rot="9600000">
            <a:off x="5258853" y="6618682"/>
            <a:ext cx="301924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6F3F72-B058-491A-00F2-787CFE3FC410}"/>
              </a:ext>
            </a:extLst>
          </p:cNvPr>
          <p:cNvSpPr/>
          <p:nvPr/>
        </p:nvSpPr>
        <p:spPr>
          <a:xfrm rot="13320000">
            <a:off x="1908928" y="6575550"/>
            <a:ext cx="301924" cy="35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0E3A9-1464-CA92-6B62-96309D861565}"/>
              </a:ext>
            </a:extLst>
          </p:cNvPr>
          <p:cNvSpPr/>
          <p:nvPr/>
        </p:nvSpPr>
        <p:spPr>
          <a:xfrm rot="16020000">
            <a:off x="11987455" y="4936531"/>
            <a:ext cx="287547" cy="330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CC44B-2266-21F4-9D87-8CD849D386BC}"/>
              </a:ext>
            </a:extLst>
          </p:cNvPr>
          <p:cNvSpPr/>
          <p:nvPr/>
        </p:nvSpPr>
        <p:spPr>
          <a:xfrm>
            <a:off x="7300437" y="350154"/>
            <a:ext cx="301924" cy="373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D89E7F-AD81-A105-AFDF-44C2F930EDB3}"/>
              </a:ext>
            </a:extLst>
          </p:cNvPr>
          <p:cNvGrpSpPr/>
          <p:nvPr/>
        </p:nvGrpSpPr>
        <p:grpSpPr>
          <a:xfrm>
            <a:off x="3666801" y="-2085866"/>
            <a:ext cx="13126526" cy="11286224"/>
            <a:chOff x="4572574" y="919001"/>
            <a:chExt cx="6699848" cy="4471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B75BCF-F6F5-BBDC-8210-5D14890C9EFD}"/>
                </a:ext>
              </a:extLst>
            </p:cNvPr>
            <p:cNvSpPr txBox="1"/>
            <p:nvPr/>
          </p:nvSpPr>
          <p:spPr>
            <a:xfrm>
              <a:off x="6855687" y="2107548"/>
              <a:ext cx="1600097" cy="4999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entury"/>
                  <a:ea typeface="+mn-lt"/>
                  <a:cs typeface="+mn-lt"/>
                </a:rPr>
                <a:t>The Iconic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mic Sans MS"/>
                <a:cs typeface="Calibri"/>
              </a:endParaRPr>
            </a:p>
          </p:txBody>
        </p:sp>
        <p:sp>
          <p:nvSpPr>
            <p:cNvPr id="25" name="Thought Bubble: Cloud 24">
              <a:extLst>
                <a:ext uri="{FF2B5EF4-FFF2-40B4-BE49-F238E27FC236}">
                  <a16:creationId xmlns:a16="http://schemas.microsoft.com/office/drawing/2014/main" id="{D84B7EF5-B705-A11C-B70D-7131331B4EEC}"/>
                </a:ext>
              </a:extLst>
            </p:cNvPr>
            <p:cNvSpPr/>
            <p:nvPr/>
          </p:nvSpPr>
          <p:spPr>
            <a:xfrm>
              <a:off x="4572574" y="919001"/>
              <a:ext cx="6699848" cy="4471358"/>
            </a:xfrm>
            <a:prstGeom prst="cloudCallout">
              <a:avLst/>
            </a:prstGeom>
            <a:noFill/>
            <a:ln w="571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FEB127-B074-9BF8-20C7-540E96E1AA18}"/>
              </a:ext>
            </a:extLst>
          </p:cNvPr>
          <p:cNvSpPr txBox="1"/>
          <p:nvPr/>
        </p:nvSpPr>
        <p:spPr>
          <a:xfrm>
            <a:off x="5091933" y="1909615"/>
            <a:ext cx="675284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•-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Designed by the Root 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Glass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 Company in 1915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-Inspired by the shape of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 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the cocoa pod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-Intended to distinguish Coca-Cola from its competitors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-Became a symbol of American culture and lifestyle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  <a:p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Arial"/>
              </a:rPr>
              <a:t>•</a:t>
            </a:r>
            <a:r>
              <a:rPr lang="en-US" sz="2600" b="1" dirty="0">
                <a:solidFill>
                  <a:schemeClr val="bg1"/>
                </a:solidFill>
                <a:highlight>
                  <a:srgbClr val="000000"/>
                </a:highlight>
                <a:latin typeface="Comic Sans MS"/>
                <a:cs typeface="Calibri"/>
              </a:rPr>
              <a:t>-Celebrated in art, music and advertising</a:t>
            </a:r>
            <a:endParaRPr lang="en-US" sz="2600" dirty="0">
              <a:solidFill>
                <a:schemeClr val="bg1"/>
              </a:solidFill>
              <a:highlight>
                <a:srgbClr val="000000"/>
              </a:highlight>
              <a:latin typeface="Comic Sans MS"/>
              <a:cs typeface="Calibri"/>
            </a:endParaRPr>
          </a:p>
        </p:txBody>
      </p:sp>
      <p:pic>
        <p:nvPicPr>
          <p:cNvPr id="23" name="Graphic 38" descr="Beaker with solid fill">
            <a:extLst>
              <a:ext uri="{FF2B5EF4-FFF2-40B4-BE49-F238E27FC236}">
                <a16:creationId xmlns:a16="http://schemas.microsoft.com/office/drawing/2014/main" id="{A0A93A6F-9B1D-FF1B-1A77-7BC89912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2612" y="254479"/>
            <a:ext cx="1662022" cy="1662022"/>
          </a:xfrm>
          <a:prstGeom prst="rect">
            <a:avLst/>
          </a:prstGeom>
        </p:spPr>
      </p:pic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DE59CBAC-4CF1-9E2A-18F5-49F5C739D62B}"/>
              </a:ext>
            </a:extLst>
          </p:cNvPr>
          <p:cNvSpPr/>
          <p:nvPr/>
        </p:nvSpPr>
        <p:spPr>
          <a:xfrm>
            <a:off x="4536344" y="6110952"/>
            <a:ext cx="1926567" cy="460076"/>
          </a:xfrm>
          <a:prstGeom prst="flowChartTerminator">
            <a:avLst/>
          </a:prstGeom>
          <a:solidFill>
            <a:schemeClr val="bg1"/>
          </a:solidFill>
          <a:ln w="57150">
            <a:solidFill>
              <a:srgbClr val="1D385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latin typeface="Candara"/>
              </a:rPr>
              <a:t>@shreya_sonalinkedrnc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9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2177</cp:revision>
  <dcterms:created xsi:type="dcterms:W3CDTF">2013-07-15T20:26:40Z</dcterms:created>
  <dcterms:modified xsi:type="dcterms:W3CDTF">2023-07-23T16:01:24Z</dcterms:modified>
</cp:coreProperties>
</file>